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93" r:id="rId13"/>
    <p:sldId id="292" r:id="rId1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56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7C839-9FB9-4E37-B239-8EDBCA3EBC4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11B0-C700-4600-A23D-AE1F6019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5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11B0-C700-4600-A23D-AE1F6019F86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9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4585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453A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4585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1538" y="383860"/>
            <a:ext cx="13606144" cy="6101080"/>
          </a:xfrm>
          <a:custGeom>
            <a:avLst/>
            <a:gdLst/>
            <a:ahLst/>
            <a:cxnLst/>
            <a:rect l="l" t="t" r="r" b="b"/>
            <a:pathLst>
              <a:path w="13606144" h="6101080">
                <a:moveTo>
                  <a:pt x="11619777" y="0"/>
                </a:moveTo>
                <a:lnTo>
                  <a:pt x="11562437" y="414"/>
                </a:lnTo>
                <a:lnTo>
                  <a:pt x="11505019" y="1620"/>
                </a:lnTo>
                <a:lnTo>
                  <a:pt x="11447558" y="3630"/>
                </a:lnTo>
                <a:lnTo>
                  <a:pt x="11390091" y="6456"/>
                </a:lnTo>
                <a:lnTo>
                  <a:pt x="11332654" y="10111"/>
                </a:lnTo>
                <a:lnTo>
                  <a:pt x="11275283" y="14605"/>
                </a:lnTo>
                <a:lnTo>
                  <a:pt x="11218012" y="19951"/>
                </a:lnTo>
                <a:lnTo>
                  <a:pt x="11160879" y="26161"/>
                </a:lnTo>
                <a:lnTo>
                  <a:pt x="11103919" y="33247"/>
                </a:lnTo>
                <a:lnTo>
                  <a:pt x="4261771" y="938958"/>
                </a:lnTo>
                <a:lnTo>
                  <a:pt x="4198113" y="947661"/>
                </a:lnTo>
                <a:lnTo>
                  <a:pt x="4134999" y="956844"/>
                </a:lnTo>
                <a:lnTo>
                  <a:pt x="4072438" y="966503"/>
                </a:lnTo>
                <a:lnTo>
                  <a:pt x="4010440" y="976634"/>
                </a:lnTo>
                <a:lnTo>
                  <a:pt x="3949013" y="987232"/>
                </a:lnTo>
                <a:lnTo>
                  <a:pt x="3888167" y="998292"/>
                </a:lnTo>
                <a:lnTo>
                  <a:pt x="3827912" y="1009812"/>
                </a:lnTo>
                <a:lnTo>
                  <a:pt x="3768256" y="1021786"/>
                </a:lnTo>
                <a:lnTo>
                  <a:pt x="3709209" y="1034210"/>
                </a:lnTo>
                <a:lnTo>
                  <a:pt x="3650780" y="1047080"/>
                </a:lnTo>
                <a:lnTo>
                  <a:pt x="3592978" y="1060392"/>
                </a:lnTo>
                <a:lnTo>
                  <a:pt x="3535813" y="1074141"/>
                </a:lnTo>
                <a:lnTo>
                  <a:pt x="3479294" y="1088324"/>
                </a:lnTo>
                <a:lnTo>
                  <a:pt x="3423430" y="1102935"/>
                </a:lnTo>
                <a:lnTo>
                  <a:pt x="3368231" y="1117971"/>
                </a:lnTo>
                <a:lnTo>
                  <a:pt x="3313705" y="1133427"/>
                </a:lnTo>
                <a:lnTo>
                  <a:pt x="3259863" y="1149300"/>
                </a:lnTo>
                <a:lnTo>
                  <a:pt x="3206712" y="1165584"/>
                </a:lnTo>
                <a:lnTo>
                  <a:pt x="3154263" y="1182276"/>
                </a:lnTo>
                <a:lnTo>
                  <a:pt x="3102525" y="1199372"/>
                </a:lnTo>
                <a:lnTo>
                  <a:pt x="3051507" y="1216866"/>
                </a:lnTo>
                <a:lnTo>
                  <a:pt x="3001218" y="1234756"/>
                </a:lnTo>
                <a:lnTo>
                  <a:pt x="2951668" y="1253036"/>
                </a:lnTo>
                <a:lnTo>
                  <a:pt x="2902866" y="1271702"/>
                </a:lnTo>
                <a:lnTo>
                  <a:pt x="2854821" y="1290751"/>
                </a:lnTo>
                <a:lnTo>
                  <a:pt x="2807543" y="1310177"/>
                </a:lnTo>
                <a:lnTo>
                  <a:pt x="2761040" y="1329977"/>
                </a:lnTo>
                <a:lnTo>
                  <a:pt x="2715322" y="1350146"/>
                </a:lnTo>
                <a:lnTo>
                  <a:pt x="2670398" y="1370680"/>
                </a:lnTo>
                <a:lnTo>
                  <a:pt x="2626278" y="1391575"/>
                </a:lnTo>
                <a:lnTo>
                  <a:pt x="2582971" y="1412826"/>
                </a:lnTo>
                <a:lnTo>
                  <a:pt x="2540486" y="1434430"/>
                </a:lnTo>
                <a:lnTo>
                  <a:pt x="2498832" y="1456382"/>
                </a:lnTo>
                <a:lnTo>
                  <a:pt x="2458019" y="1478678"/>
                </a:lnTo>
                <a:lnTo>
                  <a:pt x="2418055" y="1501313"/>
                </a:lnTo>
                <a:lnTo>
                  <a:pt x="2378951" y="1524283"/>
                </a:lnTo>
                <a:lnTo>
                  <a:pt x="2340715" y="1547585"/>
                </a:lnTo>
                <a:lnTo>
                  <a:pt x="2303357" y="1571213"/>
                </a:lnTo>
                <a:lnTo>
                  <a:pt x="2266886" y="1595163"/>
                </a:lnTo>
                <a:lnTo>
                  <a:pt x="2231311" y="1619432"/>
                </a:lnTo>
                <a:lnTo>
                  <a:pt x="2196642" y="1644015"/>
                </a:lnTo>
                <a:lnTo>
                  <a:pt x="2162887" y="1668907"/>
                </a:lnTo>
                <a:lnTo>
                  <a:pt x="2130057" y="1694105"/>
                </a:lnTo>
                <a:lnTo>
                  <a:pt x="2098160" y="1719604"/>
                </a:lnTo>
                <a:lnTo>
                  <a:pt x="2067205" y="1745400"/>
                </a:lnTo>
                <a:lnTo>
                  <a:pt x="2037202" y="1771489"/>
                </a:lnTo>
                <a:lnTo>
                  <a:pt x="2008161" y="1797866"/>
                </a:lnTo>
                <a:lnTo>
                  <a:pt x="1980089" y="1824527"/>
                </a:lnTo>
                <a:lnTo>
                  <a:pt x="1952998" y="1851469"/>
                </a:lnTo>
                <a:lnTo>
                  <a:pt x="1901791" y="1906174"/>
                </a:lnTo>
                <a:lnTo>
                  <a:pt x="1854614" y="1961947"/>
                </a:lnTo>
                <a:lnTo>
                  <a:pt x="1811542" y="2018756"/>
                </a:lnTo>
                <a:lnTo>
                  <a:pt x="1772647" y="2076564"/>
                </a:lnTo>
                <a:lnTo>
                  <a:pt x="64779" y="4972751"/>
                </a:lnTo>
                <a:lnTo>
                  <a:pt x="36334" y="5028292"/>
                </a:lnTo>
                <a:lnTo>
                  <a:pt x="16222" y="5083912"/>
                </a:lnTo>
                <a:lnTo>
                  <a:pt x="4194" y="5139468"/>
                </a:lnTo>
                <a:lnTo>
                  <a:pt x="0" y="5194820"/>
                </a:lnTo>
                <a:lnTo>
                  <a:pt x="762" y="5222375"/>
                </a:lnTo>
                <a:lnTo>
                  <a:pt x="7852" y="5277157"/>
                </a:lnTo>
                <a:lnTo>
                  <a:pt x="22152" y="5331381"/>
                </a:lnTo>
                <a:lnTo>
                  <a:pt x="43414" y="5384909"/>
                </a:lnTo>
                <a:lnTo>
                  <a:pt x="71388" y="5437598"/>
                </a:lnTo>
                <a:lnTo>
                  <a:pt x="105825" y="5489307"/>
                </a:lnTo>
                <a:lnTo>
                  <a:pt x="146476" y="5539896"/>
                </a:lnTo>
                <a:lnTo>
                  <a:pt x="193092" y="5589224"/>
                </a:lnTo>
                <a:lnTo>
                  <a:pt x="245423" y="5637149"/>
                </a:lnTo>
                <a:lnTo>
                  <a:pt x="303220" y="5683531"/>
                </a:lnTo>
                <a:lnTo>
                  <a:pt x="334090" y="5706099"/>
                </a:lnTo>
                <a:lnTo>
                  <a:pt x="366233" y="5728229"/>
                </a:lnTo>
                <a:lnTo>
                  <a:pt x="399618" y="5749902"/>
                </a:lnTo>
                <a:lnTo>
                  <a:pt x="434214" y="5771102"/>
                </a:lnTo>
                <a:lnTo>
                  <a:pt x="469989" y="5791809"/>
                </a:lnTo>
                <a:lnTo>
                  <a:pt x="506913" y="5812008"/>
                </a:lnTo>
                <a:lnTo>
                  <a:pt x="544954" y="5831680"/>
                </a:lnTo>
                <a:lnTo>
                  <a:pt x="584081" y="5850807"/>
                </a:lnTo>
                <a:lnTo>
                  <a:pt x="624263" y="5869373"/>
                </a:lnTo>
                <a:lnTo>
                  <a:pt x="665469" y="5887359"/>
                </a:lnTo>
                <a:lnTo>
                  <a:pt x="707667" y="5904747"/>
                </a:lnTo>
                <a:lnTo>
                  <a:pt x="750827" y="5921521"/>
                </a:lnTo>
                <a:lnTo>
                  <a:pt x="794917" y="5937662"/>
                </a:lnTo>
                <a:lnTo>
                  <a:pt x="839906" y="5953154"/>
                </a:lnTo>
                <a:lnTo>
                  <a:pt x="885763" y="5967977"/>
                </a:lnTo>
                <a:lnTo>
                  <a:pt x="932456" y="5982115"/>
                </a:lnTo>
                <a:lnTo>
                  <a:pt x="979956" y="5995550"/>
                </a:lnTo>
                <a:lnTo>
                  <a:pt x="1028230" y="6008265"/>
                </a:lnTo>
                <a:lnTo>
                  <a:pt x="1077247" y="6020241"/>
                </a:lnTo>
                <a:lnTo>
                  <a:pt x="1126976" y="6031461"/>
                </a:lnTo>
                <a:lnTo>
                  <a:pt x="1177387" y="6041908"/>
                </a:lnTo>
                <a:lnTo>
                  <a:pt x="1228447" y="6051564"/>
                </a:lnTo>
                <a:lnTo>
                  <a:pt x="1280125" y="6060411"/>
                </a:lnTo>
                <a:lnTo>
                  <a:pt x="1332392" y="6068432"/>
                </a:lnTo>
                <a:lnTo>
                  <a:pt x="1385214" y="6075609"/>
                </a:lnTo>
                <a:lnTo>
                  <a:pt x="1438562" y="6081925"/>
                </a:lnTo>
                <a:lnTo>
                  <a:pt x="1492404" y="6087361"/>
                </a:lnTo>
                <a:lnTo>
                  <a:pt x="1546709" y="6091900"/>
                </a:lnTo>
                <a:lnTo>
                  <a:pt x="1601445" y="6095526"/>
                </a:lnTo>
                <a:lnTo>
                  <a:pt x="1656582" y="6098219"/>
                </a:lnTo>
                <a:lnTo>
                  <a:pt x="1712089" y="6099962"/>
                </a:lnTo>
                <a:lnTo>
                  <a:pt x="1767933" y="6100738"/>
                </a:lnTo>
                <a:lnTo>
                  <a:pt x="1824085" y="6100529"/>
                </a:lnTo>
                <a:lnTo>
                  <a:pt x="1880513" y="6099318"/>
                </a:lnTo>
                <a:lnTo>
                  <a:pt x="1937185" y="6097087"/>
                </a:lnTo>
                <a:lnTo>
                  <a:pt x="1994071" y="6093817"/>
                </a:lnTo>
                <a:lnTo>
                  <a:pt x="2051140" y="6089493"/>
                </a:lnTo>
                <a:lnTo>
                  <a:pt x="2108359" y="6084095"/>
                </a:lnTo>
                <a:lnTo>
                  <a:pt x="2165699" y="6077607"/>
                </a:lnTo>
                <a:lnTo>
                  <a:pt x="9799351" y="5141227"/>
                </a:lnTo>
                <a:lnTo>
                  <a:pt x="9865313" y="5132858"/>
                </a:lnTo>
                <a:lnTo>
                  <a:pt x="9930669" y="5124011"/>
                </a:lnTo>
                <a:lnTo>
                  <a:pt x="9995412" y="5114690"/>
                </a:lnTo>
                <a:lnTo>
                  <a:pt x="10059534" y="5104900"/>
                </a:lnTo>
                <a:lnTo>
                  <a:pt x="10123028" y="5094644"/>
                </a:lnTo>
                <a:lnTo>
                  <a:pt x="10185885" y="5083927"/>
                </a:lnTo>
                <a:lnTo>
                  <a:pt x="10248097" y="5072752"/>
                </a:lnTo>
                <a:lnTo>
                  <a:pt x="10309657" y="5061124"/>
                </a:lnTo>
                <a:lnTo>
                  <a:pt x="10370556" y="5049046"/>
                </a:lnTo>
                <a:lnTo>
                  <a:pt x="10430787" y="5036523"/>
                </a:lnTo>
                <a:lnTo>
                  <a:pt x="10490342" y="5023558"/>
                </a:lnTo>
                <a:lnTo>
                  <a:pt x="10549212" y="5010156"/>
                </a:lnTo>
                <a:lnTo>
                  <a:pt x="10607390" y="4996321"/>
                </a:lnTo>
                <a:lnTo>
                  <a:pt x="10664869" y="4982056"/>
                </a:lnTo>
                <a:lnTo>
                  <a:pt x="10721639" y="4967366"/>
                </a:lnTo>
                <a:lnTo>
                  <a:pt x="10777694" y="4952255"/>
                </a:lnTo>
                <a:lnTo>
                  <a:pt x="10833024" y="4936726"/>
                </a:lnTo>
                <a:lnTo>
                  <a:pt x="10887624" y="4920784"/>
                </a:lnTo>
                <a:lnTo>
                  <a:pt x="10941483" y="4904432"/>
                </a:lnTo>
                <a:lnTo>
                  <a:pt x="10994595" y="4887675"/>
                </a:lnTo>
                <a:lnTo>
                  <a:pt x="11046951" y="4870517"/>
                </a:lnTo>
                <a:lnTo>
                  <a:pt x="11098545" y="4852962"/>
                </a:lnTo>
                <a:lnTo>
                  <a:pt x="11149367" y="4835014"/>
                </a:lnTo>
                <a:lnTo>
                  <a:pt x="11199409" y="4816676"/>
                </a:lnTo>
                <a:lnTo>
                  <a:pt x="11248665" y="4797953"/>
                </a:lnTo>
                <a:lnTo>
                  <a:pt x="11297125" y="4778848"/>
                </a:lnTo>
                <a:lnTo>
                  <a:pt x="11344783" y="4759367"/>
                </a:lnTo>
                <a:lnTo>
                  <a:pt x="11391630" y="4739512"/>
                </a:lnTo>
                <a:lnTo>
                  <a:pt x="11437658" y="4719289"/>
                </a:lnTo>
                <a:lnTo>
                  <a:pt x="11482859" y="4698700"/>
                </a:lnTo>
                <a:lnTo>
                  <a:pt x="11527226" y="4677750"/>
                </a:lnTo>
                <a:lnTo>
                  <a:pt x="11570750" y="4656442"/>
                </a:lnTo>
                <a:lnTo>
                  <a:pt x="11613424" y="4634782"/>
                </a:lnTo>
                <a:lnTo>
                  <a:pt x="11655240" y="4612773"/>
                </a:lnTo>
                <a:lnTo>
                  <a:pt x="11696189" y="4590418"/>
                </a:lnTo>
                <a:lnTo>
                  <a:pt x="11736264" y="4567723"/>
                </a:lnTo>
                <a:lnTo>
                  <a:pt x="11775457" y="4544690"/>
                </a:lnTo>
                <a:lnTo>
                  <a:pt x="11813760" y="4521325"/>
                </a:lnTo>
                <a:lnTo>
                  <a:pt x="11851165" y="4497630"/>
                </a:lnTo>
                <a:lnTo>
                  <a:pt x="11887664" y="4473610"/>
                </a:lnTo>
                <a:lnTo>
                  <a:pt x="11923250" y="4449270"/>
                </a:lnTo>
                <a:lnTo>
                  <a:pt x="11957913" y="4424612"/>
                </a:lnTo>
                <a:lnTo>
                  <a:pt x="11991648" y="4399641"/>
                </a:lnTo>
                <a:lnTo>
                  <a:pt x="12024444" y="4374362"/>
                </a:lnTo>
                <a:lnTo>
                  <a:pt x="12056296" y="4348777"/>
                </a:lnTo>
                <a:lnTo>
                  <a:pt x="12087194" y="4322892"/>
                </a:lnTo>
                <a:lnTo>
                  <a:pt x="12117130" y="4296710"/>
                </a:lnTo>
                <a:lnTo>
                  <a:pt x="12146098" y="4270235"/>
                </a:lnTo>
                <a:lnTo>
                  <a:pt x="12174088" y="4243470"/>
                </a:lnTo>
                <a:lnTo>
                  <a:pt x="12201094" y="4216422"/>
                </a:lnTo>
                <a:lnTo>
                  <a:pt x="12252118" y="4161485"/>
                </a:lnTo>
                <a:lnTo>
                  <a:pt x="12299107" y="4105457"/>
                </a:lnTo>
                <a:lnTo>
                  <a:pt x="12341998" y="4048371"/>
                </a:lnTo>
                <a:lnTo>
                  <a:pt x="12380727" y="3990257"/>
                </a:lnTo>
                <a:lnTo>
                  <a:pt x="12415232" y="3931148"/>
                </a:lnTo>
                <a:lnTo>
                  <a:pt x="12445448" y="3871077"/>
                </a:lnTo>
                <a:lnTo>
                  <a:pt x="12471312" y="3810074"/>
                </a:lnTo>
                <a:lnTo>
                  <a:pt x="13584158" y="921639"/>
                </a:lnTo>
                <a:lnTo>
                  <a:pt x="13599151" y="871642"/>
                </a:lnTo>
                <a:lnTo>
                  <a:pt x="13605652" y="822085"/>
                </a:lnTo>
                <a:lnTo>
                  <a:pt x="13605807" y="797501"/>
                </a:lnTo>
                <a:lnTo>
                  <a:pt x="13603947" y="773063"/>
                </a:lnTo>
                <a:lnTo>
                  <a:pt x="13594323" y="724672"/>
                </a:lnTo>
                <a:lnTo>
                  <a:pt x="13577069" y="677007"/>
                </a:lnTo>
                <a:lnTo>
                  <a:pt x="13552469" y="630165"/>
                </a:lnTo>
                <a:lnTo>
                  <a:pt x="13520812" y="584241"/>
                </a:lnTo>
                <a:lnTo>
                  <a:pt x="13482385" y="539331"/>
                </a:lnTo>
                <a:lnTo>
                  <a:pt x="13437475" y="495530"/>
                </a:lnTo>
                <a:lnTo>
                  <a:pt x="13386368" y="452935"/>
                </a:lnTo>
                <a:lnTo>
                  <a:pt x="13329352" y="411641"/>
                </a:lnTo>
                <a:lnTo>
                  <a:pt x="13266713" y="371744"/>
                </a:lnTo>
                <a:lnTo>
                  <a:pt x="13233375" y="352349"/>
                </a:lnTo>
                <a:lnTo>
                  <a:pt x="13198740" y="333339"/>
                </a:lnTo>
                <a:lnTo>
                  <a:pt x="13162842" y="314727"/>
                </a:lnTo>
                <a:lnTo>
                  <a:pt x="13125718" y="296523"/>
                </a:lnTo>
                <a:lnTo>
                  <a:pt x="13087403" y="278741"/>
                </a:lnTo>
                <a:lnTo>
                  <a:pt x="13047934" y="261391"/>
                </a:lnTo>
                <a:lnTo>
                  <a:pt x="13007347" y="244487"/>
                </a:lnTo>
                <a:lnTo>
                  <a:pt x="12965677" y="228039"/>
                </a:lnTo>
                <a:lnTo>
                  <a:pt x="12922960" y="212061"/>
                </a:lnTo>
                <a:lnTo>
                  <a:pt x="12879232" y="196563"/>
                </a:lnTo>
                <a:lnTo>
                  <a:pt x="12834530" y="181558"/>
                </a:lnTo>
                <a:lnTo>
                  <a:pt x="12788888" y="167058"/>
                </a:lnTo>
                <a:lnTo>
                  <a:pt x="12742342" y="153074"/>
                </a:lnTo>
                <a:lnTo>
                  <a:pt x="12694930" y="139620"/>
                </a:lnTo>
                <a:lnTo>
                  <a:pt x="12646686" y="126706"/>
                </a:lnTo>
                <a:lnTo>
                  <a:pt x="12597646" y="114345"/>
                </a:lnTo>
                <a:lnTo>
                  <a:pt x="12547846" y="102548"/>
                </a:lnTo>
                <a:lnTo>
                  <a:pt x="12497323" y="91329"/>
                </a:lnTo>
                <a:lnTo>
                  <a:pt x="12446112" y="80697"/>
                </a:lnTo>
                <a:lnTo>
                  <a:pt x="12394248" y="70667"/>
                </a:lnTo>
                <a:lnTo>
                  <a:pt x="12341768" y="61248"/>
                </a:lnTo>
                <a:lnTo>
                  <a:pt x="12288708" y="52455"/>
                </a:lnTo>
                <a:lnTo>
                  <a:pt x="12235103" y="44298"/>
                </a:lnTo>
                <a:lnTo>
                  <a:pt x="12180990" y="36789"/>
                </a:lnTo>
                <a:lnTo>
                  <a:pt x="12126404" y="29941"/>
                </a:lnTo>
                <a:lnTo>
                  <a:pt x="12071381" y="23765"/>
                </a:lnTo>
                <a:lnTo>
                  <a:pt x="12015957" y="18273"/>
                </a:lnTo>
                <a:lnTo>
                  <a:pt x="11960168" y="13478"/>
                </a:lnTo>
                <a:lnTo>
                  <a:pt x="11904050" y="9391"/>
                </a:lnTo>
                <a:lnTo>
                  <a:pt x="11847639" y="6024"/>
                </a:lnTo>
                <a:lnTo>
                  <a:pt x="11790970" y="3390"/>
                </a:lnTo>
                <a:lnTo>
                  <a:pt x="11734079" y="1500"/>
                </a:lnTo>
                <a:lnTo>
                  <a:pt x="11677003" y="365"/>
                </a:lnTo>
                <a:lnTo>
                  <a:pt x="11619777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139553"/>
            <a:ext cx="9118600" cy="4169410"/>
          </a:xfrm>
          <a:custGeom>
            <a:avLst/>
            <a:gdLst/>
            <a:ahLst/>
            <a:cxnLst/>
            <a:rect l="l" t="t" r="r" b="b"/>
            <a:pathLst>
              <a:path w="9118600" h="4169409">
                <a:moveTo>
                  <a:pt x="1984663" y="0"/>
                </a:moveTo>
                <a:lnTo>
                  <a:pt x="1934959" y="548"/>
                </a:lnTo>
                <a:lnTo>
                  <a:pt x="1885581" y="1988"/>
                </a:lnTo>
                <a:lnTo>
                  <a:pt x="1836544" y="4318"/>
                </a:lnTo>
                <a:lnTo>
                  <a:pt x="1787862" y="7535"/>
                </a:lnTo>
                <a:lnTo>
                  <a:pt x="1739547" y="11636"/>
                </a:lnTo>
                <a:lnTo>
                  <a:pt x="1691615" y="16619"/>
                </a:lnTo>
                <a:lnTo>
                  <a:pt x="1644079" y="22482"/>
                </a:lnTo>
                <a:lnTo>
                  <a:pt x="1596953" y="29222"/>
                </a:lnTo>
                <a:lnTo>
                  <a:pt x="1550251" y="36838"/>
                </a:lnTo>
                <a:lnTo>
                  <a:pt x="1503987" y="45326"/>
                </a:lnTo>
                <a:lnTo>
                  <a:pt x="1458175" y="54684"/>
                </a:lnTo>
                <a:lnTo>
                  <a:pt x="1412830" y="64909"/>
                </a:lnTo>
                <a:lnTo>
                  <a:pt x="1367963" y="76001"/>
                </a:lnTo>
                <a:lnTo>
                  <a:pt x="1323591" y="87955"/>
                </a:lnTo>
                <a:lnTo>
                  <a:pt x="1279727" y="100769"/>
                </a:lnTo>
                <a:lnTo>
                  <a:pt x="1236352" y="114453"/>
                </a:lnTo>
                <a:lnTo>
                  <a:pt x="1193576" y="128971"/>
                </a:lnTo>
                <a:lnTo>
                  <a:pt x="1151319" y="144353"/>
                </a:lnTo>
                <a:lnTo>
                  <a:pt x="1109625" y="160586"/>
                </a:lnTo>
                <a:lnTo>
                  <a:pt x="1068508" y="177667"/>
                </a:lnTo>
                <a:lnTo>
                  <a:pt x="1027983" y="195595"/>
                </a:lnTo>
                <a:lnTo>
                  <a:pt x="988063" y="214367"/>
                </a:lnTo>
                <a:lnTo>
                  <a:pt x="948762" y="233980"/>
                </a:lnTo>
                <a:lnTo>
                  <a:pt x="910095" y="254432"/>
                </a:lnTo>
                <a:lnTo>
                  <a:pt x="872074" y="275720"/>
                </a:lnTo>
                <a:lnTo>
                  <a:pt x="834715" y="297843"/>
                </a:lnTo>
                <a:lnTo>
                  <a:pt x="798031" y="320797"/>
                </a:lnTo>
                <a:lnTo>
                  <a:pt x="762036" y="344581"/>
                </a:lnTo>
                <a:lnTo>
                  <a:pt x="726744" y="369192"/>
                </a:lnTo>
                <a:lnTo>
                  <a:pt x="692169" y="394628"/>
                </a:lnTo>
                <a:lnTo>
                  <a:pt x="658325" y="420886"/>
                </a:lnTo>
                <a:lnTo>
                  <a:pt x="0" y="945362"/>
                </a:lnTo>
                <a:lnTo>
                  <a:pt x="0" y="4169002"/>
                </a:lnTo>
                <a:lnTo>
                  <a:pt x="7813507" y="4169002"/>
                </a:lnTo>
                <a:lnTo>
                  <a:pt x="8712823" y="3678483"/>
                </a:lnTo>
                <a:lnTo>
                  <a:pt x="8750511" y="3656848"/>
                </a:lnTo>
                <a:lnTo>
                  <a:pt x="8786284" y="3634139"/>
                </a:lnTo>
                <a:lnTo>
                  <a:pt x="8820156" y="3610396"/>
                </a:lnTo>
                <a:lnTo>
                  <a:pt x="8852138" y="3585662"/>
                </a:lnTo>
                <a:lnTo>
                  <a:pt x="8882243" y="3559978"/>
                </a:lnTo>
                <a:lnTo>
                  <a:pt x="8910482" y="3533384"/>
                </a:lnTo>
                <a:lnTo>
                  <a:pt x="8961414" y="3477634"/>
                </a:lnTo>
                <a:lnTo>
                  <a:pt x="9005031" y="3418743"/>
                </a:lnTo>
                <a:lnTo>
                  <a:pt x="9041430" y="3357041"/>
                </a:lnTo>
                <a:lnTo>
                  <a:pt x="9070709" y="3292859"/>
                </a:lnTo>
                <a:lnTo>
                  <a:pt x="9092965" y="3226527"/>
                </a:lnTo>
                <a:lnTo>
                  <a:pt x="9108296" y="3158375"/>
                </a:lnTo>
                <a:lnTo>
                  <a:pt x="9116798" y="3088734"/>
                </a:lnTo>
                <a:lnTo>
                  <a:pt x="9118570" y="3017934"/>
                </a:lnTo>
                <a:lnTo>
                  <a:pt x="9116962" y="2982203"/>
                </a:lnTo>
                <a:lnTo>
                  <a:pt x="9108821" y="2910285"/>
                </a:lnTo>
                <a:lnTo>
                  <a:pt x="9094192" y="2838034"/>
                </a:lnTo>
                <a:lnTo>
                  <a:pt x="9073173" y="2765780"/>
                </a:lnTo>
                <a:lnTo>
                  <a:pt x="9060298" y="2729756"/>
                </a:lnTo>
                <a:lnTo>
                  <a:pt x="9045862" y="2693855"/>
                </a:lnTo>
                <a:lnTo>
                  <a:pt x="9029877" y="2658118"/>
                </a:lnTo>
                <a:lnTo>
                  <a:pt x="9012356" y="2622587"/>
                </a:lnTo>
                <a:lnTo>
                  <a:pt x="8993310" y="2587304"/>
                </a:lnTo>
                <a:lnTo>
                  <a:pt x="8972752" y="2552309"/>
                </a:lnTo>
                <a:lnTo>
                  <a:pt x="8950694" y="2517644"/>
                </a:lnTo>
                <a:lnTo>
                  <a:pt x="8927148" y="2483350"/>
                </a:lnTo>
                <a:lnTo>
                  <a:pt x="8902126" y="2449468"/>
                </a:lnTo>
                <a:lnTo>
                  <a:pt x="8875641" y="2416040"/>
                </a:lnTo>
                <a:lnTo>
                  <a:pt x="8847704" y="2383107"/>
                </a:lnTo>
                <a:lnTo>
                  <a:pt x="8818328" y="2350710"/>
                </a:lnTo>
                <a:lnTo>
                  <a:pt x="8787525" y="2318891"/>
                </a:lnTo>
                <a:lnTo>
                  <a:pt x="8755307" y="2287691"/>
                </a:lnTo>
                <a:lnTo>
                  <a:pt x="8721687" y="2257150"/>
                </a:lnTo>
                <a:lnTo>
                  <a:pt x="8686676" y="2227312"/>
                </a:lnTo>
                <a:lnTo>
                  <a:pt x="8650287" y="2198216"/>
                </a:lnTo>
                <a:lnTo>
                  <a:pt x="8612531" y="2169904"/>
                </a:lnTo>
                <a:lnTo>
                  <a:pt x="8573422" y="2142418"/>
                </a:lnTo>
                <a:lnTo>
                  <a:pt x="8532970" y="2115798"/>
                </a:lnTo>
                <a:lnTo>
                  <a:pt x="8491189" y="2090086"/>
                </a:lnTo>
                <a:lnTo>
                  <a:pt x="8448091" y="2065324"/>
                </a:lnTo>
                <a:lnTo>
                  <a:pt x="8403687" y="2041552"/>
                </a:lnTo>
                <a:lnTo>
                  <a:pt x="8357990" y="2018812"/>
                </a:lnTo>
                <a:lnTo>
                  <a:pt x="8311013" y="1997145"/>
                </a:lnTo>
                <a:lnTo>
                  <a:pt x="8262766" y="1976593"/>
                </a:lnTo>
                <a:lnTo>
                  <a:pt x="8213263" y="1957196"/>
                </a:lnTo>
                <a:lnTo>
                  <a:pt x="8162515" y="1938997"/>
                </a:lnTo>
                <a:lnTo>
                  <a:pt x="2972519" y="162193"/>
                </a:lnTo>
                <a:lnTo>
                  <a:pt x="2919262" y="145343"/>
                </a:lnTo>
                <a:lnTo>
                  <a:pt x="2866066" y="129431"/>
                </a:lnTo>
                <a:lnTo>
                  <a:pt x="2812905" y="114442"/>
                </a:lnTo>
                <a:lnTo>
                  <a:pt x="2759915" y="100408"/>
                </a:lnTo>
                <a:lnTo>
                  <a:pt x="2706987" y="87293"/>
                </a:lnTo>
                <a:lnTo>
                  <a:pt x="2654177" y="75106"/>
                </a:lnTo>
                <a:lnTo>
                  <a:pt x="2601498" y="63844"/>
                </a:lnTo>
                <a:lnTo>
                  <a:pt x="2548964" y="53505"/>
                </a:lnTo>
                <a:lnTo>
                  <a:pt x="2496590" y="44086"/>
                </a:lnTo>
                <a:lnTo>
                  <a:pt x="2444388" y="35585"/>
                </a:lnTo>
                <a:lnTo>
                  <a:pt x="2392374" y="28001"/>
                </a:lnTo>
                <a:lnTo>
                  <a:pt x="2340560" y="21329"/>
                </a:lnTo>
                <a:lnTo>
                  <a:pt x="2288961" y="15568"/>
                </a:lnTo>
                <a:lnTo>
                  <a:pt x="2237591" y="10716"/>
                </a:lnTo>
                <a:lnTo>
                  <a:pt x="2186464" y="6770"/>
                </a:lnTo>
                <a:lnTo>
                  <a:pt x="2135594" y="3728"/>
                </a:lnTo>
                <a:lnTo>
                  <a:pt x="2084994" y="1587"/>
                </a:lnTo>
                <a:lnTo>
                  <a:pt x="2034679" y="345"/>
                </a:lnTo>
                <a:lnTo>
                  <a:pt x="1984663" y="0"/>
                </a:lnTo>
                <a:close/>
              </a:path>
            </a:pathLst>
          </a:custGeom>
          <a:solidFill>
            <a:srgbClr val="E435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146913" y="7082028"/>
            <a:ext cx="6957695" cy="4226560"/>
          </a:xfrm>
          <a:custGeom>
            <a:avLst/>
            <a:gdLst/>
            <a:ahLst/>
            <a:cxnLst/>
            <a:rect l="l" t="t" r="r" b="b"/>
            <a:pathLst>
              <a:path w="6957694" h="4226559">
                <a:moveTo>
                  <a:pt x="5352600" y="0"/>
                </a:moveTo>
                <a:lnTo>
                  <a:pt x="5303364" y="77"/>
                </a:lnTo>
                <a:lnTo>
                  <a:pt x="5254539" y="1483"/>
                </a:lnTo>
                <a:lnTo>
                  <a:pt x="5206191" y="4244"/>
                </a:lnTo>
                <a:lnTo>
                  <a:pt x="5158385" y="8384"/>
                </a:lnTo>
                <a:lnTo>
                  <a:pt x="5111186" y="13931"/>
                </a:lnTo>
                <a:lnTo>
                  <a:pt x="5064659" y="20908"/>
                </a:lnTo>
                <a:lnTo>
                  <a:pt x="5018869" y="29342"/>
                </a:lnTo>
                <a:lnTo>
                  <a:pt x="4973881" y="39259"/>
                </a:lnTo>
                <a:lnTo>
                  <a:pt x="4929761" y="50683"/>
                </a:lnTo>
                <a:lnTo>
                  <a:pt x="965337" y="1157068"/>
                </a:lnTo>
                <a:lnTo>
                  <a:pt x="908571" y="1173679"/>
                </a:lnTo>
                <a:lnTo>
                  <a:pt x="853389" y="1191374"/>
                </a:lnTo>
                <a:lnTo>
                  <a:pt x="799807" y="1210135"/>
                </a:lnTo>
                <a:lnTo>
                  <a:pt x="747835" y="1229945"/>
                </a:lnTo>
                <a:lnTo>
                  <a:pt x="697489" y="1250785"/>
                </a:lnTo>
                <a:lnTo>
                  <a:pt x="648779" y="1272637"/>
                </a:lnTo>
                <a:lnTo>
                  <a:pt x="601721" y="1295483"/>
                </a:lnTo>
                <a:lnTo>
                  <a:pt x="556326" y="1319305"/>
                </a:lnTo>
                <a:lnTo>
                  <a:pt x="512609" y="1344085"/>
                </a:lnTo>
                <a:lnTo>
                  <a:pt x="470581" y="1369804"/>
                </a:lnTo>
                <a:lnTo>
                  <a:pt x="430256" y="1396445"/>
                </a:lnTo>
                <a:lnTo>
                  <a:pt x="391648" y="1423989"/>
                </a:lnTo>
                <a:lnTo>
                  <a:pt x="354768" y="1452418"/>
                </a:lnTo>
                <a:lnTo>
                  <a:pt x="319631" y="1481714"/>
                </a:lnTo>
                <a:lnTo>
                  <a:pt x="286249" y="1511860"/>
                </a:lnTo>
                <a:lnTo>
                  <a:pt x="254636" y="1542836"/>
                </a:lnTo>
                <a:lnTo>
                  <a:pt x="224804" y="1574625"/>
                </a:lnTo>
                <a:lnTo>
                  <a:pt x="196767" y="1607208"/>
                </a:lnTo>
                <a:lnTo>
                  <a:pt x="170537" y="1640568"/>
                </a:lnTo>
                <a:lnTo>
                  <a:pt x="146128" y="1674686"/>
                </a:lnTo>
                <a:lnTo>
                  <a:pt x="123553" y="1709545"/>
                </a:lnTo>
                <a:lnTo>
                  <a:pt x="102825" y="1745125"/>
                </a:lnTo>
                <a:lnTo>
                  <a:pt x="83956" y="1781410"/>
                </a:lnTo>
                <a:lnTo>
                  <a:pt x="66961" y="1818380"/>
                </a:lnTo>
                <a:lnTo>
                  <a:pt x="51852" y="1856018"/>
                </a:lnTo>
                <a:lnTo>
                  <a:pt x="38642" y="1894306"/>
                </a:lnTo>
                <a:lnTo>
                  <a:pt x="27345" y="1933225"/>
                </a:lnTo>
                <a:lnTo>
                  <a:pt x="17973" y="1972757"/>
                </a:lnTo>
                <a:lnTo>
                  <a:pt x="10539" y="2012885"/>
                </a:lnTo>
                <a:lnTo>
                  <a:pt x="5057" y="2053589"/>
                </a:lnTo>
                <a:lnTo>
                  <a:pt x="1539" y="2094853"/>
                </a:lnTo>
                <a:lnTo>
                  <a:pt x="0" y="2136657"/>
                </a:lnTo>
                <a:lnTo>
                  <a:pt x="450" y="2178985"/>
                </a:lnTo>
                <a:lnTo>
                  <a:pt x="2905" y="2221816"/>
                </a:lnTo>
                <a:lnTo>
                  <a:pt x="7377" y="2265134"/>
                </a:lnTo>
                <a:lnTo>
                  <a:pt x="13879" y="2308921"/>
                </a:lnTo>
                <a:lnTo>
                  <a:pt x="22423" y="2353158"/>
                </a:lnTo>
                <a:lnTo>
                  <a:pt x="425833" y="4226528"/>
                </a:lnTo>
                <a:lnTo>
                  <a:pt x="6957185" y="4226528"/>
                </a:lnTo>
                <a:lnTo>
                  <a:pt x="6957185" y="994803"/>
                </a:lnTo>
                <a:lnTo>
                  <a:pt x="6929846" y="857946"/>
                </a:lnTo>
                <a:lnTo>
                  <a:pt x="6912071" y="792927"/>
                </a:lnTo>
                <a:lnTo>
                  <a:pt x="6885263" y="729027"/>
                </a:lnTo>
                <a:lnTo>
                  <a:pt x="6849943" y="666453"/>
                </a:lnTo>
                <a:lnTo>
                  <a:pt x="6806633" y="605409"/>
                </a:lnTo>
                <a:lnTo>
                  <a:pt x="6782145" y="575524"/>
                </a:lnTo>
                <a:lnTo>
                  <a:pt x="6755854" y="546099"/>
                </a:lnTo>
                <a:lnTo>
                  <a:pt x="6727826" y="517158"/>
                </a:lnTo>
                <a:lnTo>
                  <a:pt x="6698126" y="488728"/>
                </a:lnTo>
                <a:lnTo>
                  <a:pt x="6666819" y="460833"/>
                </a:lnTo>
                <a:lnTo>
                  <a:pt x="6633971" y="433501"/>
                </a:lnTo>
                <a:lnTo>
                  <a:pt x="6599645" y="406755"/>
                </a:lnTo>
                <a:lnTo>
                  <a:pt x="6563909" y="380622"/>
                </a:lnTo>
                <a:lnTo>
                  <a:pt x="6526825" y="355127"/>
                </a:lnTo>
                <a:lnTo>
                  <a:pt x="6488461" y="330296"/>
                </a:lnTo>
                <a:lnTo>
                  <a:pt x="6448880" y="306154"/>
                </a:lnTo>
                <a:lnTo>
                  <a:pt x="6408148" y="282727"/>
                </a:lnTo>
                <a:lnTo>
                  <a:pt x="6366329" y="260041"/>
                </a:lnTo>
                <a:lnTo>
                  <a:pt x="6323491" y="238121"/>
                </a:lnTo>
                <a:lnTo>
                  <a:pt x="6279696" y="216993"/>
                </a:lnTo>
                <a:lnTo>
                  <a:pt x="6235010" y="196682"/>
                </a:lnTo>
                <a:lnTo>
                  <a:pt x="6189500" y="177214"/>
                </a:lnTo>
                <a:lnTo>
                  <a:pt x="6143228" y="158614"/>
                </a:lnTo>
                <a:lnTo>
                  <a:pt x="6096261" y="140909"/>
                </a:lnTo>
                <a:lnTo>
                  <a:pt x="6048665" y="124122"/>
                </a:lnTo>
                <a:lnTo>
                  <a:pt x="6000503" y="108282"/>
                </a:lnTo>
                <a:lnTo>
                  <a:pt x="5951841" y="93411"/>
                </a:lnTo>
                <a:lnTo>
                  <a:pt x="5902744" y="79538"/>
                </a:lnTo>
                <a:lnTo>
                  <a:pt x="5853277" y="66686"/>
                </a:lnTo>
                <a:lnTo>
                  <a:pt x="5803506" y="54881"/>
                </a:lnTo>
                <a:lnTo>
                  <a:pt x="5753495" y="44150"/>
                </a:lnTo>
                <a:lnTo>
                  <a:pt x="5703310" y="34517"/>
                </a:lnTo>
                <a:lnTo>
                  <a:pt x="5653016" y="26009"/>
                </a:lnTo>
                <a:lnTo>
                  <a:pt x="5602677" y="18650"/>
                </a:lnTo>
                <a:lnTo>
                  <a:pt x="5552359" y="12467"/>
                </a:lnTo>
                <a:lnTo>
                  <a:pt x="5502128" y="7485"/>
                </a:lnTo>
                <a:lnTo>
                  <a:pt x="5452047" y="3729"/>
                </a:lnTo>
                <a:lnTo>
                  <a:pt x="5402183" y="1225"/>
                </a:lnTo>
                <a:lnTo>
                  <a:pt x="5352600" y="0"/>
                </a:lnTo>
                <a:close/>
              </a:path>
            </a:pathLst>
          </a:custGeom>
          <a:solidFill>
            <a:srgbClr val="4639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20104100" cy="1974850"/>
          </a:xfrm>
          <a:custGeom>
            <a:avLst/>
            <a:gdLst/>
            <a:ahLst/>
            <a:cxnLst/>
            <a:rect l="l" t="t" r="r" b="b"/>
            <a:pathLst>
              <a:path w="20104100" h="1974850">
                <a:moveTo>
                  <a:pt x="0" y="0"/>
                </a:moveTo>
                <a:lnTo>
                  <a:pt x="20104099" y="0"/>
                </a:lnTo>
                <a:lnTo>
                  <a:pt x="20104099" y="1974316"/>
                </a:lnTo>
                <a:lnTo>
                  <a:pt x="0" y="1974316"/>
                </a:lnTo>
                <a:lnTo>
                  <a:pt x="0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4585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4585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4585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0163" y="294735"/>
            <a:ext cx="18523773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4532" y="2794153"/>
            <a:ext cx="17875034" cy="741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453A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274401" y="10568433"/>
            <a:ext cx="673734" cy="69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4585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DDM_93@MAIL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RDDM_93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0"/>
            <a:ext cx="10167620" cy="2685415"/>
            <a:chOff x="0" y="0"/>
            <a:chExt cx="10167620" cy="2685415"/>
          </a:xfrm>
        </p:grpSpPr>
        <p:sp>
          <p:nvSpPr>
            <p:cNvPr id="6" name="object 6"/>
            <p:cNvSpPr/>
            <p:nvPr/>
          </p:nvSpPr>
          <p:spPr>
            <a:xfrm>
              <a:off x="1573730" y="0"/>
              <a:ext cx="8594090" cy="2685415"/>
            </a:xfrm>
            <a:custGeom>
              <a:avLst/>
              <a:gdLst/>
              <a:ahLst/>
              <a:cxnLst/>
              <a:rect l="l" t="t" r="r" b="b"/>
              <a:pathLst>
                <a:path w="8594090" h="2685415">
                  <a:moveTo>
                    <a:pt x="8593493" y="0"/>
                  </a:moveTo>
                  <a:lnTo>
                    <a:pt x="0" y="0"/>
                  </a:lnTo>
                  <a:lnTo>
                    <a:pt x="7342" y="6062"/>
                  </a:lnTo>
                  <a:lnTo>
                    <a:pt x="40967" y="31491"/>
                  </a:lnTo>
                  <a:lnTo>
                    <a:pt x="75673" y="55432"/>
                  </a:lnTo>
                  <a:lnTo>
                    <a:pt x="111456" y="77834"/>
                  </a:lnTo>
                  <a:lnTo>
                    <a:pt x="148311" y="98645"/>
                  </a:lnTo>
                  <a:lnTo>
                    <a:pt x="4518953" y="2436343"/>
                  </a:lnTo>
                  <a:lnTo>
                    <a:pt x="4565684" y="2460683"/>
                  </a:lnTo>
                  <a:lnTo>
                    <a:pt x="4612477" y="2483756"/>
                  </a:lnTo>
                  <a:lnTo>
                    <a:pt x="4659321" y="2505563"/>
                  </a:lnTo>
                  <a:lnTo>
                    <a:pt x="4706203" y="2526109"/>
                  </a:lnTo>
                  <a:lnTo>
                    <a:pt x="4753110" y="2545394"/>
                  </a:lnTo>
                  <a:lnTo>
                    <a:pt x="4800030" y="2563420"/>
                  </a:lnTo>
                  <a:lnTo>
                    <a:pt x="4846950" y="2580191"/>
                  </a:lnTo>
                  <a:lnTo>
                    <a:pt x="4893859" y="2595708"/>
                  </a:lnTo>
                  <a:lnTo>
                    <a:pt x="4940743" y="2609973"/>
                  </a:lnTo>
                  <a:lnTo>
                    <a:pt x="4987590" y="2622989"/>
                  </a:lnTo>
                  <a:lnTo>
                    <a:pt x="5034387" y="2634757"/>
                  </a:lnTo>
                  <a:lnTo>
                    <a:pt x="5081123" y="2645280"/>
                  </a:lnTo>
                  <a:lnTo>
                    <a:pt x="5127785" y="2654561"/>
                  </a:lnTo>
                  <a:lnTo>
                    <a:pt x="5174359" y="2662600"/>
                  </a:lnTo>
                  <a:lnTo>
                    <a:pt x="5220835" y="2669402"/>
                  </a:lnTo>
                  <a:lnTo>
                    <a:pt x="5267199" y="2674966"/>
                  </a:lnTo>
                  <a:lnTo>
                    <a:pt x="5313439" y="2679297"/>
                  </a:lnTo>
                  <a:lnTo>
                    <a:pt x="5359542" y="2682395"/>
                  </a:lnTo>
                  <a:lnTo>
                    <a:pt x="5405497" y="2684264"/>
                  </a:lnTo>
                  <a:lnTo>
                    <a:pt x="5451290" y="2684905"/>
                  </a:lnTo>
                  <a:lnTo>
                    <a:pt x="5496909" y="2684320"/>
                  </a:lnTo>
                  <a:lnTo>
                    <a:pt x="5542342" y="2682512"/>
                  </a:lnTo>
                  <a:lnTo>
                    <a:pt x="5587576" y="2679484"/>
                  </a:lnTo>
                  <a:lnTo>
                    <a:pt x="5632599" y="2675236"/>
                  </a:lnTo>
                  <a:lnTo>
                    <a:pt x="5677398" y="2669771"/>
                  </a:lnTo>
                  <a:lnTo>
                    <a:pt x="5721961" y="2663092"/>
                  </a:lnTo>
                  <a:lnTo>
                    <a:pt x="5766275" y="2655200"/>
                  </a:lnTo>
                  <a:lnTo>
                    <a:pt x="5810328" y="2646098"/>
                  </a:lnTo>
                  <a:lnTo>
                    <a:pt x="5854108" y="2635789"/>
                  </a:lnTo>
                  <a:lnTo>
                    <a:pt x="5897602" y="2624273"/>
                  </a:lnTo>
                  <a:lnTo>
                    <a:pt x="5940798" y="2611553"/>
                  </a:lnTo>
                  <a:lnTo>
                    <a:pt x="5983682" y="2597633"/>
                  </a:lnTo>
                  <a:lnTo>
                    <a:pt x="6026244" y="2582512"/>
                  </a:lnTo>
                  <a:lnTo>
                    <a:pt x="6068469" y="2566195"/>
                  </a:lnTo>
                  <a:lnTo>
                    <a:pt x="6110347" y="2548683"/>
                  </a:lnTo>
                  <a:lnTo>
                    <a:pt x="6151864" y="2529978"/>
                  </a:lnTo>
                  <a:lnTo>
                    <a:pt x="6193008" y="2510082"/>
                  </a:lnTo>
                  <a:lnTo>
                    <a:pt x="6233766" y="2488998"/>
                  </a:lnTo>
                  <a:lnTo>
                    <a:pt x="6274126" y="2466728"/>
                  </a:lnTo>
                  <a:lnTo>
                    <a:pt x="6314076" y="2443274"/>
                  </a:lnTo>
                  <a:lnTo>
                    <a:pt x="6353603" y="2418637"/>
                  </a:lnTo>
                  <a:lnTo>
                    <a:pt x="6392694" y="2392822"/>
                  </a:lnTo>
                  <a:lnTo>
                    <a:pt x="6431338" y="2365828"/>
                  </a:lnTo>
                  <a:lnTo>
                    <a:pt x="6469522" y="2337660"/>
                  </a:lnTo>
                  <a:lnTo>
                    <a:pt x="6507232" y="2308318"/>
                  </a:lnTo>
                  <a:lnTo>
                    <a:pt x="6544458" y="2277805"/>
                  </a:lnTo>
                  <a:lnTo>
                    <a:pt x="6581186" y="2246123"/>
                  </a:lnTo>
                  <a:lnTo>
                    <a:pt x="6617404" y="2213275"/>
                  </a:lnTo>
                  <a:lnTo>
                    <a:pt x="6653099" y="2179263"/>
                  </a:lnTo>
                  <a:lnTo>
                    <a:pt x="6688260" y="2144088"/>
                  </a:lnTo>
                  <a:lnTo>
                    <a:pt x="6722873" y="2107753"/>
                  </a:lnTo>
                  <a:lnTo>
                    <a:pt x="6756926" y="2070260"/>
                  </a:lnTo>
                  <a:lnTo>
                    <a:pt x="8593493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901315" cy="2081530"/>
            </a:xfrm>
            <a:custGeom>
              <a:avLst/>
              <a:gdLst/>
              <a:ahLst/>
              <a:cxnLst/>
              <a:rect l="l" t="t" r="r" b="b"/>
              <a:pathLst>
                <a:path w="2901315" h="2081530">
                  <a:moveTo>
                    <a:pt x="2427703" y="0"/>
                  </a:moveTo>
                  <a:lnTo>
                    <a:pt x="0" y="0"/>
                  </a:lnTo>
                  <a:lnTo>
                    <a:pt x="0" y="1692605"/>
                  </a:lnTo>
                  <a:lnTo>
                    <a:pt x="521680" y="1958129"/>
                  </a:lnTo>
                  <a:lnTo>
                    <a:pt x="571517" y="1982162"/>
                  </a:lnTo>
                  <a:lnTo>
                    <a:pt x="621464" y="2003604"/>
                  </a:lnTo>
                  <a:lnTo>
                    <a:pt x="671440" y="2022448"/>
                  </a:lnTo>
                  <a:lnTo>
                    <a:pt x="721362" y="2038691"/>
                  </a:lnTo>
                  <a:lnTo>
                    <a:pt x="771147" y="2052326"/>
                  </a:lnTo>
                  <a:lnTo>
                    <a:pt x="820715" y="2063349"/>
                  </a:lnTo>
                  <a:lnTo>
                    <a:pt x="869983" y="2071756"/>
                  </a:lnTo>
                  <a:lnTo>
                    <a:pt x="918868" y="2077540"/>
                  </a:lnTo>
                  <a:lnTo>
                    <a:pt x="967289" y="2080698"/>
                  </a:lnTo>
                  <a:lnTo>
                    <a:pt x="1015164" y="2081223"/>
                  </a:lnTo>
                  <a:lnTo>
                    <a:pt x="1062410" y="2079112"/>
                  </a:lnTo>
                  <a:lnTo>
                    <a:pt x="1108945" y="2074359"/>
                  </a:lnTo>
                  <a:lnTo>
                    <a:pt x="1154688" y="2066959"/>
                  </a:lnTo>
                  <a:lnTo>
                    <a:pt x="1199556" y="2056907"/>
                  </a:lnTo>
                  <a:lnTo>
                    <a:pt x="1243468" y="2044199"/>
                  </a:lnTo>
                  <a:lnTo>
                    <a:pt x="1286340" y="2028829"/>
                  </a:lnTo>
                  <a:lnTo>
                    <a:pt x="1328091" y="2010792"/>
                  </a:lnTo>
                  <a:lnTo>
                    <a:pt x="1368640" y="1990084"/>
                  </a:lnTo>
                  <a:lnTo>
                    <a:pt x="1407903" y="1966699"/>
                  </a:lnTo>
                  <a:lnTo>
                    <a:pt x="1445798" y="1940632"/>
                  </a:lnTo>
                  <a:lnTo>
                    <a:pt x="2737152" y="988776"/>
                  </a:lnTo>
                  <a:lnTo>
                    <a:pt x="2768346" y="963190"/>
                  </a:lnTo>
                  <a:lnTo>
                    <a:pt x="2796123" y="935106"/>
                  </a:lnTo>
                  <a:lnTo>
                    <a:pt x="2820529" y="904734"/>
                  </a:lnTo>
                  <a:lnTo>
                    <a:pt x="2841611" y="872287"/>
                  </a:lnTo>
                  <a:lnTo>
                    <a:pt x="2859414" y="837977"/>
                  </a:lnTo>
                  <a:lnTo>
                    <a:pt x="2873985" y="802015"/>
                  </a:lnTo>
                  <a:lnTo>
                    <a:pt x="2885369" y="764614"/>
                  </a:lnTo>
                  <a:lnTo>
                    <a:pt x="2893614" y="725985"/>
                  </a:lnTo>
                  <a:lnTo>
                    <a:pt x="2898766" y="686339"/>
                  </a:lnTo>
                  <a:lnTo>
                    <a:pt x="2900870" y="645890"/>
                  </a:lnTo>
                  <a:lnTo>
                    <a:pt x="2899973" y="604848"/>
                  </a:lnTo>
                  <a:lnTo>
                    <a:pt x="2896121" y="563426"/>
                  </a:lnTo>
                  <a:lnTo>
                    <a:pt x="2889360" y="521835"/>
                  </a:lnTo>
                  <a:lnTo>
                    <a:pt x="2879737" y="480287"/>
                  </a:lnTo>
                  <a:lnTo>
                    <a:pt x="2867298" y="438994"/>
                  </a:lnTo>
                  <a:lnTo>
                    <a:pt x="2852088" y="398168"/>
                  </a:lnTo>
                  <a:lnTo>
                    <a:pt x="2834155" y="358021"/>
                  </a:lnTo>
                  <a:lnTo>
                    <a:pt x="2813544" y="318764"/>
                  </a:lnTo>
                  <a:lnTo>
                    <a:pt x="2790302" y="280610"/>
                  </a:lnTo>
                  <a:lnTo>
                    <a:pt x="2764474" y="243770"/>
                  </a:lnTo>
                  <a:lnTo>
                    <a:pt x="2736108" y="208456"/>
                  </a:lnTo>
                  <a:lnTo>
                    <a:pt x="2705249" y="174879"/>
                  </a:lnTo>
                  <a:lnTo>
                    <a:pt x="2671943" y="143253"/>
                  </a:lnTo>
                  <a:lnTo>
                    <a:pt x="2636237" y="113788"/>
                  </a:lnTo>
                  <a:lnTo>
                    <a:pt x="2598177" y="86696"/>
                  </a:lnTo>
                  <a:lnTo>
                    <a:pt x="2557809" y="62190"/>
                  </a:lnTo>
                  <a:lnTo>
                    <a:pt x="2515179" y="40480"/>
                  </a:lnTo>
                  <a:lnTo>
                    <a:pt x="2427703" y="0"/>
                  </a:lnTo>
                  <a:close/>
                </a:path>
              </a:pathLst>
            </a:custGeom>
            <a:solidFill>
              <a:srgbClr val="E435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9464" y="0"/>
            <a:ext cx="7674635" cy="7084799"/>
          </a:xfrm>
          <a:prstGeom prst="rect">
            <a:avLst/>
          </a:prstGeom>
        </p:spPr>
      </p:pic>
      <p:sp>
        <p:nvSpPr>
          <p:cNvPr id="10" name="object 94"/>
          <p:cNvSpPr txBox="1"/>
          <p:nvPr/>
        </p:nvSpPr>
        <p:spPr>
          <a:xfrm>
            <a:off x="2127250" y="2987675"/>
            <a:ext cx="1394460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0" algn="ctr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lang="ru-RU" sz="6000" b="1" spc="-3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Создание </a:t>
            </a:r>
          </a:p>
          <a:p>
            <a:pPr marL="12700" marR="374650" algn="ctr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lang="ru-RU" sz="6000" b="1" spc="-3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первичных отделений</a:t>
            </a:r>
          </a:p>
          <a:p>
            <a:pPr marL="12700" marR="374650" algn="ctr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lang="ru-RU" sz="6000" b="1" spc="-3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в образовательных организациях</a:t>
            </a:r>
            <a:endParaRPr sz="6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468" y="8550275"/>
            <a:ext cx="4471925" cy="2559080"/>
          </a:xfrm>
          <a:prstGeom prst="rect">
            <a:avLst/>
          </a:prstGeom>
        </p:spPr>
      </p:pic>
      <p:grpSp>
        <p:nvGrpSpPr>
          <p:cNvPr id="13" name="object 3"/>
          <p:cNvGrpSpPr/>
          <p:nvPr/>
        </p:nvGrpSpPr>
        <p:grpSpPr>
          <a:xfrm>
            <a:off x="6660" y="6950076"/>
            <a:ext cx="15614650" cy="4396205"/>
            <a:chOff x="0" y="4317437"/>
            <a:chExt cx="6506209" cy="3281045"/>
          </a:xfrm>
        </p:grpSpPr>
        <p:sp>
          <p:nvSpPr>
            <p:cNvPr id="14" name="object 4"/>
            <p:cNvSpPr/>
            <p:nvPr/>
          </p:nvSpPr>
          <p:spPr>
            <a:xfrm>
              <a:off x="0" y="4317437"/>
              <a:ext cx="4960620" cy="3242945"/>
            </a:xfrm>
            <a:custGeom>
              <a:avLst/>
              <a:gdLst/>
              <a:ahLst/>
              <a:cxnLst/>
              <a:rect l="l" t="t" r="r" b="b"/>
              <a:pathLst>
                <a:path w="4960620" h="3242945">
                  <a:moveTo>
                    <a:pt x="1655079" y="0"/>
                  </a:moveTo>
                  <a:lnTo>
                    <a:pt x="1611433" y="777"/>
                  </a:lnTo>
                  <a:lnTo>
                    <a:pt x="1568093" y="3886"/>
                  </a:lnTo>
                  <a:lnTo>
                    <a:pt x="1525099" y="9330"/>
                  </a:lnTo>
                  <a:lnTo>
                    <a:pt x="1482492" y="17111"/>
                  </a:lnTo>
                  <a:lnTo>
                    <a:pt x="1440314" y="27234"/>
                  </a:lnTo>
                  <a:lnTo>
                    <a:pt x="1398606" y="39702"/>
                  </a:lnTo>
                  <a:lnTo>
                    <a:pt x="1357408" y="54516"/>
                  </a:lnTo>
                  <a:lnTo>
                    <a:pt x="1316761" y="71682"/>
                  </a:lnTo>
                  <a:lnTo>
                    <a:pt x="1276707" y="91201"/>
                  </a:lnTo>
                  <a:lnTo>
                    <a:pt x="1237287" y="113078"/>
                  </a:lnTo>
                  <a:lnTo>
                    <a:pt x="1198541" y="137314"/>
                  </a:lnTo>
                  <a:lnTo>
                    <a:pt x="1160510" y="163915"/>
                  </a:lnTo>
                  <a:lnTo>
                    <a:pt x="0" y="1020153"/>
                  </a:lnTo>
                  <a:lnTo>
                    <a:pt x="0" y="3138777"/>
                  </a:lnTo>
                  <a:lnTo>
                    <a:pt x="113067" y="3242567"/>
                  </a:lnTo>
                  <a:lnTo>
                    <a:pt x="4955028" y="3242567"/>
                  </a:lnTo>
                  <a:lnTo>
                    <a:pt x="4955268" y="3240582"/>
                  </a:lnTo>
                  <a:lnTo>
                    <a:pt x="4958749" y="3195465"/>
                  </a:lnTo>
                  <a:lnTo>
                    <a:pt x="4960370" y="3149569"/>
                  </a:lnTo>
                  <a:lnTo>
                    <a:pt x="4960148" y="3103029"/>
                  </a:lnTo>
                  <a:lnTo>
                    <a:pt x="4958097" y="3055978"/>
                  </a:lnTo>
                  <a:lnTo>
                    <a:pt x="4954230" y="3008550"/>
                  </a:lnTo>
                  <a:lnTo>
                    <a:pt x="4948564" y="2960878"/>
                  </a:lnTo>
                  <a:lnTo>
                    <a:pt x="4941113" y="2913097"/>
                  </a:lnTo>
                  <a:lnTo>
                    <a:pt x="4931891" y="2865340"/>
                  </a:lnTo>
                  <a:lnTo>
                    <a:pt x="4920913" y="2817742"/>
                  </a:lnTo>
                  <a:lnTo>
                    <a:pt x="4908194" y="2770435"/>
                  </a:lnTo>
                  <a:lnTo>
                    <a:pt x="4893748" y="2723553"/>
                  </a:lnTo>
                  <a:lnTo>
                    <a:pt x="4877591" y="2677231"/>
                  </a:lnTo>
                  <a:lnTo>
                    <a:pt x="4859736" y="2631602"/>
                  </a:lnTo>
                  <a:lnTo>
                    <a:pt x="4840199" y="2586799"/>
                  </a:lnTo>
                  <a:lnTo>
                    <a:pt x="4818993" y="2542957"/>
                  </a:lnTo>
                  <a:lnTo>
                    <a:pt x="4796135" y="2500210"/>
                  </a:lnTo>
                  <a:lnTo>
                    <a:pt x="4771638" y="2458690"/>
                  </a:lnTo>
                  <a:lnTo>
                    <a:pt x="4745518" y="2418533"/>
                  </a:lnTo>
                  <a:lnTo>
                    <a:pt x="4717788" y="2379871"/>
                  </a:lnTo>
                  <a:lnTo>
                    <a:pt x="4688464" y="2342838"/>
                  </a:lnTo>
                  <a:lnTo>
                    <a:pt x="4657560" y="2307569"/>
                  </a:lnTo>
                  <a:lnTo>
                    <a:pt x="4625092" y="2274196"/>
                  </a:lnTo>
                  <a:lnTo>
                    <a:pt x="4591072" y="2242854"/>
                  </a:lnTo>
                  <a:lnTo>
                    <a:pt x="2361524" y="302053"/>
                  </a:lnTo>
                  <a:lnTo>
                    <a:pt x="2318564" y="265959"/>
                  </a:lnTo>
                  <a:lnTo>
                    <a:pt x="2275253" y="232145"/>
                  </a:lnTo>
                  <a:lnTo>
                    <a:pt x="2231633" y="200615"/>
                  </a:lnTo>
                  <a:lnTo>
                    <a:pt x="2187745" y="171373"/>
                  </a:lnTo>
                  <a:lnTo>
                    <a:pt x="2143630" y="144420"/>
                  </a:lnTo>
                  <a:lnTo>
                    <a:pt x="2099328" y="119760"/>
                  </a:lnTo>
                  <a:lnTo>
                    <a:pt x="2054881" y="97397"/>
                  </a:lnTo>
                  <a:lnTo>
                    <a:pt x="2010329" y="77334"/>
                  </a:lnTo>
                  <a:lnTo>
                    <a:pt x="1965715" y="59574"/>
                  </a:lnTo>
                  <a:lnTo>
                    <a:pt x="1921077" y="44120"/>
                  </a:lnTo>
                  <a:lnTo>
                    <a:pt x="1876459" y="30974"/>
                  </a:lnTo>
                  <a:lnTo>
                    <a:pt x="1831900" y="20142"/>
                  </a:lnTo>
                  <a:lnTo>
                    <a:pt x="1787441" y="11625"/>
                  </a:lnTo>
                  <a:lnTo>
                    <a:pt x="1743124" y="5427"/>
                  </a:lnTo>
                  <a:lnTo>
                    <a:pt x="1698990" y="1550"/>
                  </a:lnTo>
                  <a:lnTo>
                    <a:pt x="1655079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5"/>
            <p:cNvSpPr/>
            <p:nvPr/>
          </p:nvSpPr>
          <p:spPr>
            <a:xfrm>
              <a:off x="1650914" y="6446495"/>
              <a:ext cx="4817110" cy="1113790"/>
            </a:xfrm>
            <a:custGeom>
              <a:avLst/>
              <a:gdLst/>
              <a:ahLst/>
              <a:cxnLst/>
              <a:rect l="l" t="t" r="r" b="b"/>
              <a:pathLst>
                <a:path w="4817110" h="1113790">
                  <a:moveTo>
                    <a:pt x="4817102" y="1113509"/>
                  </a:moveTo>
                  <a:lnTo>
                    <a:pt x="4361156" y="451583"/>
                  </a:lnTo>
                  <a:lnTo>
                    <a:pt x="4334111" y="414001"/>
                  </a:lnTo>
                  <a:lnTo>
                    <a:pt x="4305852" y="377992"/>
                  </a:lnTo>
                  <a:lnTo>
                    <a:pt x="4276407" y="343562"/>
                  </a:lnTo>
                  <a:lnTo>
                    <a:pt x="4245804" y="310721"/>
                  </a:lnTo>
                  <a:lnTo>
                    <a:pt x="4214071" y="279478"/>
                  </a:lnTo>
                  <a:lnTo>
                    <a:pt x="4181238" y="249841"/>
                  </a:lnTo>
                  <a:lnTo>
                    <a:pt x="4147331" y="221818"/>
                  </a:lnTo>
                  <a:lnTo>
                    <a:pt x="4112381" y="195418"/>
                  </a:lnTo>
                  <a:lnTo>
                    <a:pt x="4076414" y="170649"/>
                  </a:lnTo>
                  <a:lnTo>
                    <a:pt x="4039460" y="147521"/>
                  </a:lnTo>
                  <a:lnTo>
                    <a:pt x="4001547" y="126041"/>
                  </a:lnTo>
                  <a:lnTo>
                    <a:pt x="3962703" y="106219"/>
                  </a:lnTo>
                  <a:lnTo>
                    <a:pt x="3922957" y="88062"/>
                  </a:lnTo>
                  <a:lnTo>
                    <a:pt x="3882337" y="71580"/>
                  </a:lnTo>
                  <a:lnTo>
                    <a:pt x="3840871" y="56781"/>
                  </a:lnTo>
                  <a:lnTo>
                    <a:pt x="3798588" y="43673"/>
                  </a:lnTo>
                  <a:lnTo>
                    <a:pt x="3755517" y="32266"/>
                  </a:lnTo>
                  <a:lnTo>
                    <a:pt x="3711685" y="22567"/>
                  </a:lnTo>
                  <a:lnTo>
                    <a:pt x="3667121" y="14585"/>
                  </a:lnTo>
                  <a:lnTo>
                    <a:pt x="3621854" y="8328"/>
                  </a:lnTo>
                  <a:lnTo>
                    <a:pt x="3575912" y="3806"/>
                  </a:lnTo>
                  <a:lnTo>
                    <a:pt x="3529323" y="1027"/>
                  </a:lnTo>
                  <a:lnTo>
                    <a:pt x="3482115" y="0"/>
                  </a:lnTo>
                  <a:lnTo>
                    <a:pt x="3434318" y="732"/>
                  </a:lnTo>
                  <a:lnTo>
                    <a:pt x="3385959" y="3232"/>
                  </a:lnTo>
                  <a:lnTo>
                    <a:pt x="3337067" y="7510"/>
                  </a:lnTo>
                  <a:lnTo>
                    <a:pt x="3287670" y="13574"/>
                  </a:lnTo>
                  <a:lnTo>
                    <a:pt x="3237797" y="21431"/>
                  </a:lnTo>
                  <a:lnTo>
                    <a:pt x="3187475" y="31091"/>
                  </a:lnTo>
                  <a:lnTo>
                    <a:pt x="3136735" y="42563"/>
                  </a:lnTo>
                  <a:lnTo>
                    <a:pt x="3085603" y="55854"/>
                  </a:lnTo>
                  <a:lnTo>
                    <a:pt x="3034108" y="70974"/>
                  </a:lnTo>
                  <a:lnTo>
                    <a:pt x="2982279" y="87931"/>
                  </a:lnTo>
                  <a:lnTo>
                    <a:pt x="0" y="1113509"/>
                  </a:lnTo>
                </a:path>
              </a:pathLst>
            </a:custGeom>
            <a:ln w="76200">
              <a:solidFill>
                <a:srgbClr val="EB423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80" y="1077771"/>
            <a:ext cx="6625590" cy="6980555"/>
          </a:xfrm>
          <a:custGeom>
            <a:avLst/>
            <a:gdLst/>
            <a:ahLst/>
            <a:cxnLst/>
            <a:rect l="l" t="t" r="r" b="b"/>
            <a:pathLst>
              <a:path w="6625590" h="6980555">
                <a:moveTo>
                  <a:pt x="5224348" y="50"/>
                </a:moveTo>
                <a:lnTo>
                  <a:pt x="5178428" y="0"/>
                </a:lnTo>
                <a:lnTo>
                  <a:pt x="5132533" y="1489"/>
                </a:lnTo>
                <a:lnTo>
                  <a:pt x="5086719" y="4544"/>
                </a:lnTo>
                <a:lnTo>
                  <a:pt x="5041042" y="9190"/>
                </a:lnTo>
                <a:lnTo>
                  <a:pt x="4995557" y="15453"/>
                </a:lnTo>
                <a:lnTo>
                  <a:pt x="4950321" y="23360"/>
                </a:lnTo>
                <a:lnTo>
                  <a:pt x="4905388" y="32935"/>
                </a:lnTo>
                <a:lnTo>
                  <a:pt x="4860815" y="44205"/>
                </a:lnTo>
                <a:lnTo>
                  <a:pt x="4816657" y="57194"/>
                </a:lnTo>
                <a:lnTo>
                  <a:pt x="4772970" y="71930"/>
                </a:lnTo>
                <a:lnTo>
                  <a:pt x="4729809" y="88438"/>
                </a:lnTo>
                <a:lnTo>
                  <a:pt x="4687231" y="106743"/>
                </a:lnTo>
                <a:lnTo>
                  <a:pt x="4645291" y="126872"/>
                </a:lnTo>
                <a:lnTo>
                  <a:pt x="849605" y="2046908"/>
                </a:lnTo>
                <a:lnTo>
                  <a:pt x="801258" y="2072156"/>
                </a:lnTo>
                <a:lnTo>
                  <a:pt x="754248" y="2098301"/>
                </a:lnTo>
                <a:lnTo>
                  <a:pt x="708581" y="2125324"/>
                </a:lnTo>
                <a:lnTo>
                  <a:pt x="664264" y="2153205"/>
                </a:lnTo>
                <a:lnTo>
                  <a:pt x="621307" y="2181926"/>
                </a:lnTo>
                <a:lnTo>
                  <a:pt x="579715" y="2211467"/>
                </a:lnTo>
                <a:lnTo>
                  <a:pt x="539496" y="2241810"/>
                </a:lnTo>
                <a:lnTo>
                  <a:pt x="500659" y="2272936"/>
                </a:lnTo>
                <a:lnTo>
                  <a:pt x="463209" y="2304825"/>
                </a:lnTo>
                <a:lnTo>
                  <a:pt x="427156" y="2337459"/>
                </a:lnTo>
                <a:lnTo>
                  <a:pt x="392505" y="2370818"/>
                </a:lnTo>
                <a:lnTo>
                  <a:pt x="359265" y="2404885"/>
                </a:lnTo>
                <a:lnTo>
                  <a:pt x="327444" y="2439638"/>
                </a:lnTo>
                <a:lnTo>
                  <a:pt x="297048" y="2475061"/>
                </a:lnTo>
                <a:lnTo>
                  <a:pt x="268085" y="2511133"/>
                </a:lnTo>
                <a:lnTo>
                  <a:pt x="240562" y="2547836"/>
                </a:lnTo>
                <a:lnTo>
                  <a:pt x="214488" y="2585150"/>
                </a:lnTo>
                <a:lnTo>
                  <a:pt x="189869" y="2623057"/>
                </a:lnTo>
                <a:lnTo>
                  <a:pt x="166713" y="2661538"/>
                </a:lnTo>
                <a:lnTo>
                  <a:pt x="145027" y="2700573"/>
                </a:lnTo>
                <a:lnTo>
                  <a:pt x="124819" y="2740144"/>
                </a:lnTo>
                <a:lnTo>
                  <a:pt x="106097" y="2780232"/>
                </a:lnTo>
                <a:lnTo>
                  <a:pt x="88867" y="2820818"/>
                </a:lnTo>
                <a:lnTo>
                  <a:pt x="73138" y="2861882"/>
                </a:lnTo>
                <a:lnTo>
                  <a:pt x="58916" y="2903406"/>
                </a:lnTo>
                <a:lnTo>
                  <a:pt x="46210" y="2945370"/>
                </a:lnTo>
                <a:lnTo>
                  <a:pt x="35026" y="2987757"/>
                </a:lnTo>
                <a:lnTo>
                  <a:pt x="25372" y="3030546"/>
                </a:lnTo>
                <a:lnTo>
                  <a:pt x="17256" y="3073719"/>
                </a:lnTo>
                <a:lnTo>
                  <a:pt x="10684" y="3117256"/>
                </a:lnTo>
                <a:lnTo>
                  <a:pt x="5666" y="3161139"/>
                </a:lnTo>
                <a:lnTo>
                  <a:pt x="2207" y="3205349"/>
                </a:lnTo>
                <a:lnTo>
                  <a:pt x="316" y="3249867"/>
                </a:lnTo>
                <a:lnTo>
                  <a:pt x="0" y="3294673"/>
                </a:lnTo>
                <a:lnTo>
                  <a:pt x="1266" y="3339750"/>
                </a:lnTo>
                <a:lnTo>
                  <a:pt x="4121" y="3385076"/>
                </a:lnTo>
                <a:lnTo>
                  <a:pt x="8574" y="3430635"/>
                </a:lnTo>
                <a:lnTo>
                  <a:pt x="14632" y="3476407"/>
                </a:lnTo>
                <a:lnTo>
                  <a:pt x="22302" y="3522372"/>
                </a:lnTo>
                <a:lnTo>
                  <a:pt x="31592" y="3568512"/>
                </a:lnTo>
                <a:lnTo>
                  <a:pt x="42509" y="3614808"/>
                </a:lnTo>
                <a:lnTo>
                  <a:pt x="730373" y="6333133"/>
                </a:lnTo>
                <a:lnTo>
                  <a:pt x="754023" y="6403955"/>
                </a:lnTo>
                <a:lnTo>
                  <a:pt x="787946" y="6471989"/>
                </a:lnTo>
                <a:lnTo>
                  <a:pt x="808514" y="6504875"/>
                </a:lnTo>
                <a:lnTo>
                  <a:pt x="831357" y="6536963"/>
                </a:lnTo>
                <a:lnTo>
                  <a:pt x="856376" y="6568217"/>
                </a:lnTo>
                <a:lnTo>
                  <a:pt x="883472" y="6598605"/>
                </a:lnTo>
                <a:lnTo>
                  <a:pt x="912548" y="6628092"/>
                </a:lnTo>
                <a:lnTo>
                  <a:pt x="943506" y="6656644"/>
                </a:lnTo>
                <a:lnTo>
                  <a:pt x="976247" y="6684228"/>
                </a:lnTo>
                <a:lnTo>
                  <a:pt x="1010673" y="6710808"/>
                </a:lnTo>
                <a:lnTo>
                  <a:pt x="1046687" y="6736352"/>
                </a:lnTo>
                <a:lnTo>
                  <a:pt x="1084190" y="6760826"/>
                </a:lnTo>
                <a:lnTo>
                  <a:pt x="1123085" y="6784194"/>
                </a:lnTo>
                <a:lnTo>
                  <a:pt x="1163272" y="6806424"/>
                </a:lnTo>
                <a:lnTo>
                  <a:pt x="1204654" y="6827482"/>
                </a:lnTo>
                <a:lnTo>
                  <a:pt x="1247133" y="6847333"/>
                </a:lnTo>
                <a:lnTo>
                  <a:pt x="1290610" y="6865943"/>
                </a:lnTo>
                <a:lnTo>
                  <a:pt x="1334989" y="6883279"/>
                </a:lnTo>
                <a:lnTo>
                  <a:pt x="1380169" y="6899306"/>
                </a:lnTo>
                <a:lnTo>
                  <a:pt x="1426055" y="6913991"/>
                </a:lnTo>
                <a:lnTo>
                  <a:pt x="1472546" y="6927299"/>
                </a:lnTo>
                <a:lnTo>
                  <a:pt x="1519546" y="6939197"/>
                </a:lnTo>
                <a:lnTo>
                  <a:pt x="1566955" y="6949651"/>
                </a:lnTo>
                <a:lnTo>
                  <a:pt x="1614677" y="6958626"/>
                </a:lnTo>
                <a:lnTo>
                  <a:pt x="1662613" y="6966089"/>
                </a:lnTo>
                <a:lnTo>
                  <a:pt x="1710664" y="6972005"/>
                </a:lnTo>
                <a:lnTo>
                  <a:pt x="1758733" y="6976342"/>
                </a:lnTo>
                <a:lnTo>
                  <a:pt x="1806722" y="6979064"/>
                </a:lnTo>
                <a:lnTo>
                  <a:pt x="1854532" y="6980138"/>
                </a:lnTo>
                <a:lnTo>
                  <a:pt x="1902066" y="6979529"/>
                </a:lnTo>
                <a:lnTo>
                  <a:pt x="1949225" y="6977205"/>
                </a:lnTo>
                <a:lnTo>
                  <a:pt x="1995911" y="6973130"/>
                </a:lnTo>
                <a:lnTo>
                  <a:pt x="2042027" y="6967271"/>
                </a:lnTo>
                <a:lnTo>
                  <a:pt x="2087473" y="6959594"/>
                </a:lnTo>
                <a:lnTo>
                  <a:pt x="2132152" y="6950066"/>
                </a:lnTo>
                <a:lnTo>
                  <a:pt x="2175966" y="6938651"/>
                </a:lnTo>
                <a:lnTo>
                  <a:pt x="2218817" y="6925316"/>
                </a:lnTo>
                <a:lnTo>
                  <a:pt x="2260606" y="6910027"/>
                </a:lnTo>
                <a:lnTo>
                  <a:pt x="2301236" y="6892750"/>
                </a:lnTo>
                <a:lnTo>
                  <a:pt x="5662034" y="5357362"/>
                </a:lnTo>
                <a:lnTo>
                  <a:pt x="5711432" y="5334078"/>
                </a:lnTo>
                <a:lnTo>
                  <a:pt x="5759694" y="5309879"/>
                </a:lnTo>
                <a:lnTo>
                  <a:pt x="5806808" y="5284780"/>
                </a:lnTo>
                <a:lnTo>
                  <a:pt x="5852758" y="5258800"/>
                </a:lnTo>
                <a:lnTo>
                  <a:pt x="5897531" y="5231955"/>
                </a:lnTo>
                <a:lnTo>
                  <a:pt x="5941114" y="5204261"/>
                </a:lnTo>
                <a:lnTo>
                  <a:pt x="5983491" y="5175736"/>
                </a:lnTo>
                <a:lnTo>
                  <a:pt x="6024649" y="5146396"/>
                </a:lnTo>
                <a:lnTo>
                  <a:pt x="6064575" y="5116259"/>
                </a:lnTo>
                <a:lnTo>
                  <a:pt x="6103253" y="5085340"/>
                </a:lnTo>
                <a:lnTo>
                  <a:pt x="6140670" y="5053657"/>
                </a:lnTo>
                <a:lnTo>
                  <a:pt x="6176813" y="5021227"/>
                </a:lnTo>
                <a:lnTo>
                  <a:pt x="6211666" y="4988066"/>
                </a:lnTo>
                <a:lnTo>
                  <a:pt x="6245216" y="4954192"/>
                </a:lnTo>
                <a:lnTo>
                  <a:pt x="6277449" y="4919620"/>
                </a:lnTo>
                <a:lnTo>
                  <a:pt x="6308351" y="4884369"/>
                </a:lnTo>
                <a:lnTo>
                  <a:pt x="6337908" y="4848454"/>
                </a:lnTo>
                <a:lnTo>
                  <a:pt x="6366106" y="4811893"/>
                </a:lnTo>
                <a:lnTo>
                  <a:pt x="6392931" y="4774702"/>
                </a:lnTo>
                <a:lnTo>
                  <a:pt x="6418369" y="4736898"/>
                </a:lnTo>
                <a:lnTo>
                  <a:pt x="6442406" y="4698498"/>
                </a:lnTo>
                <a:lnTo>
                  <a:pt x="6465027" y="4659520"/>
                </a:lnTo>
                <a:lnTo>
                  <a:pt x="6486220" y="4619978"/>
                </a:lnTo>
                <a:lnTo>
                  <a:pt x="6505969" y="4579892"/>
                </a:lnTo>
                <a:lnTo>
                  <a:pt x="6524262" y="4539276"/>
                </a:lnTo>
                <a:lnTo>
                  <a:pt x="6541083" y="4498149"/>
                </a:lnTo>
                <a:lnTo>
                  <a:pt x="6556419" y="4456527"/>
                </a:lnTo>
                <a:lnTo>
                  <a:pt x="6570256" y="4414426"/>
                </a:lnTo>
                <a:lnTo>
                  <a:pt x="6582580" y="4371864"/>
                </a:lnTo>
                <a:lnTo>
                  <a:pt x="6593377" y="4328857"/>
                </a:lnTo>
                <a:lnTo>
                  <a:pt x="6602632" y="4285423"/>
                </a:lnTo>
                <a:lnTo>
                  <a:pt x="6610333" y="4241578"/>
                </a:lnTo>
                <a:lnTo>
                  <a:pt x="6616464" y="4197338"/>
                </a:lnTo>
                <a:lnTo>
                  <a:pt x="6621013" y="4152722"/>
                </a:lnTo>
                <a:lnTo>
                  <a:pt x="6623964" y="4107744"/>
                </a:lnTo>
                <a:lnTo>
                  <a:pt x="6625304" y="4062423"/>
                </a:lnTo>
                <a:lnTo>
                  <a:pt x="6625019" y="4016776"/>
                </a:lnTo>
                <a:lnTo>
                  <a:pt x="6623094" y="3970818"/>
                </a:lnTo>
                <a:lnTo>
                  <a:pt x="6441717" y="928481"/>
                </a:lnTo>
                <a:lnTo>
                  <a:pt x="6438224" y="888472"/>
                </a:lnTo>
                <a:lnTo>
                  <a:pt x="6432584" y="848998"/>
                </a:lnTo>
                <a:lnTo>
                  <a:pt x="6424855" y="810085"/>
                </a:lnTo>
                <a:lnTo>
                  <a:pt x="6415092" y="771758"/>
                </a:lnTo>
                <a:lnTo>
                  <a:pt x="6403350" y="734044"/>
                </a:lnTo>
                <a:lnTo>
                  <a:pt x="6389685" y="696967"/>
                </a:lnTo>
                <a:lnTo>
                  <a:pt x="6374152" y="660555"/>
                </a:lnTo>
                <a:lnTo>
                  <a:pt x="6356809" y="624832"/>
                </a:lnTo>
                <a:lnTo>
                  <a:pt x="6337709" y="589824"/>
                </a:lnTo>
                <a:lnTo>
                  <a:pt x="6316909" y="555558"/>
                </a:lnTo>
                <a:lnTo>
                  <a:pt x="6294465" y="522058"/>
                </a:lnTo>
                <a:lnTo>
                  <a:pt x="6270432" y="489352"/>
                </a:lnTo>
                <a:lnTo>
                  <a:pt x="6244865" y="457463"/>
                </a:lnTo>
                <a:lnTo>
                  <a:pt x="6217821" y="426419"/>
                </a:lnTo>
                <a:lnTo>
                  <a:pt x="6189355" y="396245"/>
                </a:lnTo>
                <a:lnTo>
                  <a:pt x="6159523" y="366967"/>
                </a:lnTo>
                <a:lnTo>
                  <a:pt x="6128381" y="338610"/>
                </a:lnTo>
                <a:lnTo>
                  <a:pt x="6095983" y="311200"/>
                </a:lnTo>
                <a:lnTo>
                  <a:pt x="6062386" y="284763"/>
                </a:lnTo>
                <a:lnTo>
                  <a:pt x="6027646" y="259326"/>
                </a:lnTo>
                <a:lnTo>
                  <a:pt x="5991818" y="234912"/>
                </a:lnTo>
                <a:lnTo>
                  <a:pt x="5954958" y="211550"/>
                </a:lnTo>
                <a:lnTo>
                  <a:pt x="5917121" y="189263"/>
                </a:lnTo>
                <a:lnTo>
                  <a:pt x="5878363" y="168078"/>
                </a:lnTo>
                <a:lnTo>
                  <a:pt x="5838740" y="148021"/>
                </a:lnTo>
                <a:lnTo>
                  <a:pt x="5798308" y="129117"/>
                </a:lnTo>
                <a:lnTo>
                  <a:pt x="5757121" y="111392"/>
                </a:lnTo>
                <a:lnTo>
                  <a:pt x="5715237" y="94872"/>
                </a:lnTo>
                <a:lnTo>
                  <a:pt x="5672710" y="79583"/>
                </a:lnTo>
                <a:lnTo>
                  <a:pt x="5629596" y="65551"/>
                </a:lnTo>
                <a:lnTo>
                  <a:pt x="5585951" y="52800"/>
                </a:lnTo>
                <a:lnTo>
                  <a:pt x="5541831" y="41358"/>
                </a:lnTo>
                <a:lnTo>
                  <a:pt x="5497290" y="31250"/>
                </a:lnTo>
                <a:lnTo>
                  <a:pt x="5452386" y="22501"/>
                </a:lnTo>
                <a:lnTo>
                  <a:pt x="5407173" y="15137"/>
                </a:lnTo>
                <a:lnTo>
                  <a:pt x="5361707" y="9184"/>
                </a:lnTo>
                <a:lnTo>
                  <a:pt x="5316044" y="4668"/>
                </a:lnTo>
                <a:lnTo>
                  <a:pt x="5270239" y="1615"/>
                </a:lnTo>
                <a:lnTo>
                  <a:pt x="5224348" y="50"/>
                </a:lnTo>
                <a:close/>
              </a:path>
            </a:pathLst>
          </a:custGeom>
          <a:solidFill>
            <a:srgbClr val="E43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628708" y="6682875"/>
            <a:ext cx="8475980" cy="4625975"/>
          </a:xfrm>
          <a:custGeom>
            <a:avLst/>
            <a:gdLst/>
            <a:ahLst/>
            <a:cxnLst/>
            <a:rect l="l" t="t" r="r" b="b"/>
            <a:pathLst>
              <a:path w="8475980" h="4625975">
                <a:moveTo>
                  <a:pt x="8475391" y="0"/>
                </a:moveTo>
                <a:lnTo>
                  <a:pt x="3257586" y="418226"/>
                </a:lnTo>
                <a:lnTo>
                  <a:pt x="3200047" y="424106"/>
                </a:lnTo>
                <a:lnTo>
                  <a:pt x="3143045" y="430785"/>
                </a:lnTo>
                <a:lnTo>
                  <a:pt x="3086590" y="438257"/>
                </a:lnTo>
                <a:lnTo>
                  <a:pt x="3030692" y="446517"/>
                </a:lnTo>
                <a:lnTo>
                  <a:pt x="2975361" y="455558"/>
                </a:lnTo>
                <a:lnTo>
                  <a:pt x="2920607" y="465376"/>
                </a:lnTo>
                <a:lnTo>
                  <a:pt x="2866439" y="475963"/>
                </a:lnTo>
                <a:lnTo>
                  <a:pt x="2812866" y="487315"/>
                </a:lnTo>
                <a:lnTo>
                  <a:pt x="2759900" y="499426"/>
                </a:lnTo>
                <a:lnTo>
                  <a:pt x="2707550" y="512289"/>
                </a:lnTo>
                <a:lnTo>
                  <a:pt x="2655825" y="525899"/>
                </a:lnTo>
                <a:lnTo>
                  <a:pt x="2604736" y="540251"/>
                </a:lnTo>
                <a:lnTo>
                  <a:pt x="2554291" y="555338"/>
                </a:lnTo>
                <a:lnTo>
                  <a:pt x="2504502" y="571155"/>
                </a:lnTo>
                <a:lnTo>
                  <a:pt x="2455377" y="587696"/>
                </a:lnTo>
                <a:lnTo>
                  <a:pt x="2406927" y="604955"/>
                </a:lnTo>
                <a:lnTo>
                  <a:pt x="2359161" y="622926"/>
                </a:lnTo>
                <a:lnTo>
                  <a:pt x="2312089" y="641604"/>
                </a:lnTo>
                <a:lnTo>
                  <a:pt x="2265721" y="660982"/>
                </a:lnTo>
                <a:lnTo>
                  <a:pt x="2220067" y="681056"/>
                </a:lnTo>
                <a:lnTo>
                  <a:pt x="2175136" y="701819"/>
                </a:lnTo>
                <a:lnTo>
                  <a:pt x="2130939" y="723265"/>
                </a:lnTo>
                <a:lnTo>
                  <a:pt x="2087484" y="745390"/>
                </a:lnTo>
                <a:lnTo>
                  <a:pt x="2044783" y="768186"/>
                </a:lnTo>
                <a:lnTo>
                  <a:pt x="2002844" y="791648"/>
                </a:lnTo>
                <a:lnTo>
                  <a:pt x="1961677" y="815770"/>
                </a:lnTo>
                <a:lnTo>
                  <a:pt x="1921293" y="840547"/>
                </a:lnTo>
                <a:lnTo>
                  <a:pt x="1881701" y="865973"/>
                </a:lnTo>
                <a:lnTo>
                  <a:pt x="1842911" y="892042"/>
                </a:lnTo>
                <a:lnTo>
                  <a:pt x="1804932" y="918748"/>
                </a:lnTo>
                <a:lnTo>
                  <a:pt x="1767775" y="946085"/>
                </a:lnTo>
                <a:lnTo>
                  <a:pt x="1731449" y="974048"/>
                </a:lnTo>
                <a:lnTo>
                  <a:pt x="1695964" y="1002631"/>
                </a:lnTo>
                <a:lnTo>
                  <a:pt x="1661329" y="1031828"/>
                </a:lnTo>
                <a:lnTo>
                  <a:pt x="1627556" y="1061634"/>
                </a:lnTo>
                <a:lnTo>
                  <a:pt x="1594652" y="1092041"/>
                </a:lnTo>
                <a:lnTo>
                  <a:pt x="1562629" y="1123046"/>
                </a:lnTo>
                <a:lnTo>
                  <a:pt x="1531496" y="1154642"/>
                </a:lnTo>
                <a:lnTo>
                  <a:pt x="1501263" y="1186823"/>
                </a:lnTo>
                <a:lnTo>
                  <a:pt x="1471939" y="1219583"/>
                </a:lnTo>
                <a:lnTo>
                  <a:pt x="1443535" y="1252917"/>
                </a:lnTo>
                <a:lnTo>
                  <a:pt x="1416060" y="1286818"/>
                </a:lnTo>
                <a:lnTo>
                  <a:pt x="1389524" y="1321282"/>
                </a:lnTo>
                <a:lnTo>
                  <a:pt x="1363936" y="1356302"/>
                </a:lnTo>
                <a:lnTo>
                  <a:pt x="1339307" y="1391873"/>
                </a:lnTo>
                <a:lnTo>
                  <a:pt x="1315647" y="1427988"/>
                </a:lnTo>
                <a:lnTo>
                  <a:pt x="1292964" y="1464643"/>
                </a:lnTo>
                <a:lnTo>
                  <a:pt x="1271270" y="1501830"/>
                </a:lnTo>
                <a:lnTo>
                  <a:pt x="1250573" y="1539545"/>
                </a:lnTo>
                <a:lnTo>
                  <a:pt x="1230884" y="1577781"/>
                </a:lnTo>
                <a:lnTo>
                  <a:pt x="1212212" y="1616534"/>
                </a:lnTo>
                <a:lnTo>
                  <a:pt x="1194567" y="1655796"/>
                </a:lnTo>
                <a:lnTo>
                  <a:pt x="1177959" y="1695563"/>
                </a:lnTo>
                <a:lnTo>
                  <a:pt x="0" y="4625681"/>
                </a:lnTo>
                <a:lnTo>
                  <a:pt x="8475391" y="4625681"/>
                </a:lnTo>
                <a:lnTo>
                  <a:pt x="8475391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2255520"/>
          </a:xfrm>
          <a:custGeom>
            <a:avLst/>
            <a:gdLst/>
            <a:ahLst/>
            <a:cxnLst/>
            <a:rect l="l" t="t" r="r" b="b"/>
            <a:pathLst>
              <a:path w="20104100" h="2255520">
                <a:moveTo>
                  <a:pt x="0" y="0"/>
                </a:moveTo>
                <a:lnTo>
                  <a:pt x="20104099" y="0"/>
                </a:lnTo>
                <a:lnTo>
                  <a:pt x="20104099" y="2255292"/>
                </a:lnTo>
                <a:lnTo>
                  <a:pt x="0" y="2255292"/>
                </a:lnTo>
                <a:lnTo>
                  <a:pt x="0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8490" y="497514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01689" y="4089906"/>
            <a:ext cx="15492730" cy="2166620"/>
            <a:chOff x="901689" y="4089906"/>
            <a:chExt cx="15492730" cy="2166620"/>
          </a:xfrm>
        </p:grpSpPr>
        <p:sp>
          <p:nvSpPr>
            <p:cNvPr id="7" name="object 7"/>
            <p:cNvSpPr/>
            <p:nvPr/>
          </p:nvSpPr>
          <p:spPr>
            <a:xfrm>
              <a:off x="1404878" y="4089906"/>
              <a:ext cx="14989810" cy="2166620"/>
            </a:xfrm>
            <a:custGeom>
              <a:avLst/>
              <a:gdLst/>
              <a:ahLst/>
              <a:cxnLst/>
              <a:rect l="l" t="t" r="r" b="b"/>
              <a:pathLst>
                <a:path w="14989810" h="2166620">
                  <a:moveTo>
                    <a:pt x="14640077" y="0"/>
                  </a:moveTo>
                  <a:lnTo>
                    <a:pt x="349308" y="0"/>
                  </a:lnTo>
                  <a:lnTo>
                    <a:pt x="301896" y="3188"/>
                  </a:lnTo>
                  <a:lnTo>
                    <a:pt x="256427" y="12477"/>
                  </a:lnTo>
                  <a:lnTo>
                    <a:pt x="213316" y="27450"/>
                  </a:lnTo>
                  <a:lnTo>
                    <a:pt x="172979" y="47691"/>
                  </a:lnTo>
                  <a:lnTo>
                    <a:pt x="135830" y="72784"/>
                  </a:lnTo>
                  <a:lnTo>
                    <a:pt x="102287" y="102312"/>
                  </a:lnTo>
                  <a:lnTo>
                    <a:pt x="72764" y="135859"/>
                  </a:lnTo>
                  <a:lnTo>
                    <a:pt x="47677" y="173010"/>
                  </a:lnTo>
                  <a:lnTo>
                    <a:pt x="27441" y="213347"/>
                  </a:lnTo>
                  <a:lnTo>
                    <a:pt x="12473" y="256455"/>
                  </a:lnTo>
                  <a:lnTo>
                    <a:pt x="3187" y="301918"/>
                  </a:lnTo>
                  <a:lnTo>
                    <a:pt x="0" y="349319"/>
                  </a:lnTo>
                  <a:lnTo>
                    <a:pt x="0" y="1816771"/>
                  </a:lnTo>
                  <a:lnTo>
                    <a:pt x="3187" y="1864172"/>
                  </a:lnTo>
                  <a:lnTo>
                    <a:pt x="12473" y="1909635"/>
                  </a:lnTo>
                  <a:lnTo>
                    <a:pt x="27441" y="1952743"/>
                  </a:lnTo>
                  <a:lnTo>
                    <a:pt x="47677" y="1993081"/>
                  </a:lnTo>
                  <a:lnTo>
                    <a:pt x="72764" y="2030231"/>
                  </a:lnTo>
                  <a:lnTo>
                    <a:pt x="102287" y="2063778"/>
                  </a:lnTo>
                  <a:lnTo>
                    <a:pt x="135830" y="2093306"/>
                  </a:lnTo>
                  <a:lnTo>
                    <a:pt x="172979" y="2118399"/>
                  </a:lnTo>
                  <a:lnTo>
                    <a:pt x="213316" y="2138640"/>
                  </a:lnTo>
                  <a:lnTo>
                    <a:pt x="256427" y="2153613"/>
                  </a:lnTo>
                  <a:lnTo>
                    <a:pt x="301896" y="2162902"/>
                  </a:lnTo>
                  <a:lnTo>
                    <a:pt x="349308" y="2166091"/>
                  </a:lnTo>
                  <a:lnTo>
                    <a:pt x="14640077" y="2166091"/>
                  </a:lnTo>
                  <a:lnTo>
                    <a:pt x="14687478" y="2162902"/>
                  </a:lnTo>
                  <a:lnTo>
                    <a:pt x="14732941" y="2153613"/>
                  </a:lnTo>
                  <a:lnTo>
                    <a:pt x="14776049" y="2138640"/>
                  </a:lnTo>
                  <a:lnTo>
                    <a:pt x="14816386" y="2118399"/>
                  </a:lnTo>
                  <a:lnTo>
                    <a:pt x="14853537" y="2093306"/>
                  </a:lnTo>
                  <a:lnTo>
                    <a:pt x="14887084" y="2063778"/>
                  </a:lnTo>
                  <a:lnTo>
                    <a:pt x="14916612" y="2030231"/>
                  </a:lnTo>
                  <a:lnTo>
                    <a:pt x="14941705" y="1993081"/>
                  </a:lnTo>
                  <a:lnTo>
                    <a:pt x="14961946" y="1952743"/>
                  </a:lnTo>
                  <a:lnTo>
                    <a:pt x="14976919" y="1909635"/>
                  </a:lnTo>
                  <a:lnTo>
                    <a:pt x="14986208" y="1864172"/>
                  </a:lnTo>
                  <a:lnTo>
                    <a:pt x="14989396" y="1816771"/>
                  </a:lnTo>
                  <a:lnTo>
                    <a:pt x="14989396" y="349319"/>
                  </a:lnTo>
                  <a:lnTo>
                    <a:pt x="14986208" y="301918"/>
                  </a:lnTo>
                  <a:lnTo>
                    <a:pt x="14976919" y="256455"/>
                  </a:lnTo>
                  <a:lnTo>
                    <a:pt x="14961946" y="213347"/>
                  </a:lnTo>
                  <a:lnTo>
                    <a:pt x="14941705" y="173010"/>
                  </a:lnTo>
                  <a:lnTo>
                    <a:pt x="14916612" y="135859"/>
                  </a:lnTo>
                  <a:lnTo>
                    <a:pt x="14887084" y="102312"/>
                  </a:lnTo>
                  <a:lnTo>
                    <a:pt x="14853537" y="72784"/>
                  </a:lnTo>
                  <a:lnTo>
                    <a:pt x="14816386" y="47691"/>
                  </a:lnTo>
                  <a:lnTo>
                    <a:pt x="14776049" y="27450"/>
                  </a:lnTo>
                  <a:lnTo>
                    <a:pt x="14732941" y="12477"/>
                  </a:lnTo>
                  <a:lnTo>
                    <a:pt x="14687478" y="3188"/>
                  </a:lnTo>
                  <a:lnTo>
                    <a:pt x="14640077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01689" y="4679857"/>
              <a:ext cx="2624455" cy="995044"/>
            </a:xfrm>
            <a:custGeom>
              <a:avLst/>
              <a:gdLst/>
              <a:ahLst/>
              <a:cxnLst/>
              <a:rect l="l" t="t" r="r" b="b"/>
              <a:pathLst>
                <a:path w="2624454" h="995045">
                  <a:moveTo>
                    <a:pt x="2274538" y="0"/>
                  </a:moveTo>
                  <a:lnTo>
                    <a:pt x="349319" y="0"/>
                  </a:lnTo>
                  <a:lnTo>
                    <a:pt x="301918" y="3188"/>
                  </a:lnTo>
                  <a:lnTo>
                    <a:pt x="256455" y="12477"/>
                  </a:lnTo>
                  <a:lnTo>
                    <a:pt x="213347" y="27450"/>
                  </a:lnTo>
                  <a:lnTo>
                    <a:pt x="173010" y="47691"/>
                  </a:lnTo>
                  <a:lnTo>
                    <a:pt x="135859" y="72784"/>
                  </a:lnTo>
                  <a:lnTo>
                    <a:pt x="102312" y="102312"/>
                  </a:lnTo>
                  <a:lnTo>
                    <a:pt x="72784" y="135859"/>
                  </a:lnTo>
                  <a:lnTo>
                    <a:pt x="47691" y="173010"/>
                  </a:lnTo>
                  <a:lnTo>
                    <a:pt x="27450" y="213347"/>
                  </a:lnTo>
                  <a:lnTo>
                    <a:pt x="12477" y="256455"/>
                  </a:lnTo>
                  <a:lnTo>
                    <a:pt x="3188" y="301918"/>
                  </a:lnTo>
                  <a:lnTo>
                    <a:pt x="0" y="349319"/>
                  </a:lnTo>
                  <a:lnTo>
                    <a:pt x="0" y="645414"/>
                  </a:lnTo>
                  <a:lnTo>
                    <a:pt x="3188" y="692815"/>
                  </a:lnTo>
                  <a:lnTo>
                    <a:pt x="12477" y="738278"/>
                  </a:lnTo>
                  <a:lnTo>
                    <a:pt x="27450" y="781386"/>
                  </a:lnTo>
                  <a:lnTo>
                    <a:pt x="47691" y="821724"/>
                  </a:lnTo>
                  <a:lnTo>
                    <a:pt x="72784" y="858874"/>
                  </a:lnTo>
                  <a:lnTo>
                    <a:pt x="102312" y="892421"/>
                  </a:lnTo>
                  <a:lnTo>
                    <a:pt x="135859" y="921949"/>
                  </a:lnTo>
                  <a:lnTo>
                    <a:pt x="173010" y="947042"/>
                  </a:lnTo>
                  <a:lnTo>
                    <a:pt x="213347" y="967283"/>
                  </a:lnTo>
                  <a:lnTo>
                    <a:pt x="256455" y="982256"/>
                  </a:lnTo>
                  <a:lnTo>
                    <a:pt x="301918" y="991545"/>
                  </a:lnTo>
                  <a:lnTo>
                    <a:pt x="349319" y="994734"/>
                  </a:lnTo>
                  <a:lnTo>
                    <a:pt x="2274538" y="994734"/>
                  </a:lnTo>
                  <a:lnTo>
                    <a:pt x="2321939" y="991545"/>
                  </a:lnTo>
                  <a:lnTo>
                    <a:pt x="2367401" y="982256"/>
                  </a:lnTo>
                  <a:lnTo>
                    <a:pt x="2410509" y="967283"/>
                  </a:lnTo>
                  <a:lnTo>
                    <a:pt x="2450847" y="947042"/>
                  </a:lnTo>
                  <a:lnTo>
                    <a:pt x="2487997" y="921949"/>
                  </a:lnTo>
                  <a:lnTo>
                    <a:pt x="2521544" y="892421"/>
                  </a:lnTo>
                  <a:lnTo>
                    <a:pt x="2551072" y="858874"/>
                  </a:lnTo>
                  <a:lnTo>
                    <a:pt x="2576165" y="821724"/>
                  </a:lnTo>
                  <a:lnTo>
                    <a:pt x="2596406" y="781386"/>
                  </a:lnTo>
                  <a:lnTo>
                    <a:pt x="2611379" y="738278"/>
                  </a:lnTo>
                  <a:lnTo>
                    <a:pt x="2620668" y="692815"/>
                  </a:lnTo>
                  <a:lnTo>
                    <a:pt x="2623857" y="645414"/>
                  </a:lnTo>
                  <a:lnTo>
                    <a:pt x="2623857" y="349319"/>
                  </a:lnTo>
                  <a:lnTo>
                    <a:pt x="2620668" y="301918"/>
                  </a:lnTo>
                  <a:lnTo>
                    <a:pt x="2611379" y="256455"/>
                  </a:lnTo>
                  <a:lnTo>
                    <a:pt x="2596406" y="213347"/>
                  </a:lnTo>
                  <a:lnTo>
                    <a:pt x="2576165" y="173010"/>
                  </a:lnTo>
                  <a:lnTo>
                    <a:pt x="2551072" y="135859"/>
                  </a:lnTo>
                  <a:lnTo>
                    <a:pt x="2521544" y="102312"/>
                  </a:lnTo>
                  <a:lnTo>
                    <a:pt x="2487997" y="72784"/>
                  </a:lnTo>
                  <a:lnTo>
                    <a:pt x="2450847" y="47691"/>
                  </a:lnTo>
                  <a:lnTo>
                    <a:pt x="2410509" y="27450"/>
                  </a:lnTo>
                  <a:lnTo>
                    <a:pt x="2367401" y="12477"/>
                  </a:lnTo>
                  <a:lnTo>
                    <a:pt x="2321939" y="3188"/>
                  </a:lnTo>
                  <a:lnTo>
                    <a:pt x="2274538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52211" y="4765740"/>
            <a:ext cx="166751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30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425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9120" y="0"/>
            <a:ext cx="6714968" cy="642829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43234" y="4397940"/>
            <a:ext cx="11811000" cy="16586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sz="3700" b="1" spc="-125" dirty="0" smtClean="0">
                <a:solidFill>
                  <a:srgbClr val="453A90"/>
                </a:solidFill>
                <a:latin typeface="Arial"/>
                <a:cs typeface="Arial"/>
              </a:rPr>
              <a:t>НАПРАВ</a:t>
            </a:r>
            <a:r>
              <a:rPr lang="ru-RU" sz="3700" b="1" spc="-125" dirty="0" smtClean="0">
                <a:solidFill>
                  <a:srgbClr val="453A90"/>
                </a:solidFill>
                <a:latin typeface="Arial"/>
                <a:cs typeface="Arial"/>
              </a:rPr>
              <a:t>ИТЬ </a:t>
            </a:r>
            <a:r>
              <a:rPr sz="3700" b="1" spc="-270" dirty="0" smtClean="0">
                <a:solidFill>
                  <a:srgbClr val="453A90"/>
                </a:solidFill>
                <a:latin typeface="Arial"/>
                <a:cs typeface="Arial"/>
              </a:rPr>
              <a:t>В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60" dirty="0">
                <a:solidFill>
                  <a:srgbClr val="453A90"/>
                </a:solidFill>
                <a:latin typeface="Arial"/>
                <a:cs typeface="Arial"/>
              </a:rPr>
              <a:t>АДРЕС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80" dirty="0">
                <a:solidFill>
                  <a:srgbClr val="453A90"/>
                </a:solidFill>
                <a:latin typeface="Arial"/>
                <a:cs typeface="Arial"/>
              </a:rPr>
              <a:t>СОВЕТА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85" dirty="0">
                <a:solidFill>
                  <a:srgbClr val="453A90"/>
                </a:solidFill>
                <a:latin typeface="Arial"/>
                <a:cs typeface="Arial"/>
              </a:rPr>
              <a:t>РЕГИОНАЛЬНОГО 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ОТДЕЛЕНИЯ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35" dirty="0">
                <a:solidFill>
                  <a:srgbClr val="453A90"/>
                </a:solidFill>
                <a:latin typeface="Arial"/>
                <a:cs typeface="Arial"/>
              </a:rPr>
              <a:t>СКАН-КОПИИ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95" dirty="0">
                <a:solidFill>
                  <a:srgbClr val="453A90"/>
                </a:solidFill>
                <a:latin typeface="Arial"/>
                <a:cs typeface="Arial"/>
              </a:rPr>
              <a:t>РЕШЕНИЯ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45" dirty="0">
                <a:solidFill>
                  <a:srgbClr val="453A90"/>
                </a:solidFill>
                <a:latin typeface="Arial"/>
                <a:cs typeface="Arial"/>
              </a:rPr>
              <a:t>ОБЩЕГО  </a:t>
            </a:r>
            <a:r>
              <a:rPr sz="3700" b="1" spc="-160" dirty="0">
                <a:solidFill>
                  <a:srgbClr val="453A90"/>
                </a:solidFill>
                <a:latin typeface="Arial"/>
                <a:cs typeface="Arial"/>
              </a:rPr>
              <a:t>СОБРАНИЯ</a:t>
            </a:r>
            <a:r>
              <a:rPr sz="3700" b="1" spc="-8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325" dirty="0">
                <a:solidFill>
                  <a:srgbClr val="453A90"/>
                </a:solidFill>
                <a:latin typeface="Arial"/>
                <a:cs typeface="Arial"/>
              </a:rPr>
              <a:t>: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26360" y="7349211"/>
            <a:ext cx="14989810" cy="2166620"/>
          </a:xfrm>
          <a:custGeom>
            <a:avLst/>
            <a:gdLst/>
            <a:ahLst/>
            <a:cxnLst/>
            <a:rect l="l" t="t" r="r" b="b"/>
            <a:pathLst>
              <a:path w="14989810" h="2166620">
                <a:moveTo>
                  <a:pt x="14640077" y="0"/>
                </a:moveTo>
                <a:lnTo>
                  <a:pt x="349308" y="0"/>
                </a:lnTo>
                <a:lnTo>
                  <a:pt x="301896" y="3188"/>
                </a:lnTo>
                <a:lnTo>
                  <a:pt x="256427" y="12477"/>
                </a:lnTo>
                <a:lnTo>
                  <a:pt x="213316" y="27450"/>
                </a:lnTo>
                <a:lnTo>
                  <a:pt x="172979" y="47691"/>
                </a:lnTo>
                <a:lnTo>
                  <a:pt x="135830" y="72784"/>
                </a:lnTo>
                <a:lnTo>
                  <a:pt x="102287" y="102312"/>
                </a:lnTo>
                <a:lnTo>
                  <a:pt x="72764" y="135859"/>
                </a:lnTo>
                <a:lnTo>
                  <a:pt x="47677" y="173010"/>
                </a:lnTo>
                <a:lnTo>
                  <a:pt x="27441" y="213347"/>
                </a:lnTo>
                <a:lnTo>
                  <a:pt x="12473" y="256455"/>
                </a:lnTo>
                <a:lnTo>
                  <a:pt x="3187" y="301918"/>
                </a:lnTo>
                <a:lnTo>
                  <a:pt x="0" y="349319"/>
                </a:lnTo>
                <a:lnTo>
                  <a:pt x="0" y="1816771"/>
                </a:lnTo>
                <a:lnTo>
                  <a:pt x="3187" y="1864172"/>
                </a:lnTo>
                <a:lnTo>
                  <a:pt x="12473" y="1909635"/>
                </a:lnTo>
                <a:lnTo>
                  <a:pt x="27441" y="1952743"/>
                </a:lnTo>
                <a:lnTo>
                  <a:pt x="47677" y="1993081"/>
                </a:lnTo>
                <a:lnTo>
                  <a:pt x="72764" y="2030231"/>
                </a:lnTo>
                <a:lnTo>
                  <a:pt x="102287" y="2063778"/>
                </a:lnTo>
                <a:lnTo>
                  <a:pt x="135830" y="2093306"/>
                </a:lnTo>
                <a:lnTo>
                  <a:pt x="172979" y="2118399"/>
                </a:lnTo>
                <a:lnTo>
                  <a:pt x="213316" y="2138640"/>
                </a:lnTo>
                <a:lnTo>
                  <a:pt x="256427" y="2153613"/>
                </a:lnTo>
                <a:lnTo>
                  <a:pt x="301896" y="2162902"/>
                </a:lnTo>
                <a:lnTo>
                  <a:pt x="349308" y="2166091"/>
                </a:lnTo>
                <a:lnTo>
                  <a:pt x="14640077" y="2166091"/>
                </a:lnTo>
                <a:lnTo>
                  <a:pt x="14687478" y="2162902"/>
                </a:lnTo>
                <a:lnTo>
                  <a:pt x="14732941" y="2153613"/>
                </a:lnTo>
                <a:lnTo>
                  <a:pt x="14776049" y="2138640"/>
                </a:lnTo>
                <a:lnTo>
                  <a:pt x="14816386" y="2118399"/>
                </a:lnTo>
                <a:lnTo>
                  <a:pt x="14853537" y="2093306"/>
                </a:lnTo>
                <a:lnTo>
                  <a:pt x="14887084" y="2063778"/>
                </a:lnTo>
                <a:lnTo>
                  <a:pt x="14916612" y="2030231"/>
                </a:lnTo>
                <a:lnTo>
                  <a:pt x="14941705" y="1993081"/>
                </a:lnTo>
                <a:lnTo>
                  <a:pt x="14961946" y="1952743"/>
                </a:lnTo>
                <a:lnTo>
                  <a:pt x="14976919" y="1909635"/>
                </a:lnTo>
                <a:lnTo>
                  <a:pt x="14986208" y="1864172"/>
                </a:lnTo>
                <a:lnTo>
                  <a:pt x="14989396" y="1816771"/>
                </a:lnTo>
                <a:lnTo>
                  <a:pt x="14989396" y="349319"/>
                </a:lnTo>
                <a:lnTo>
                  <a:pt x="14986208" y="301918"/>
                </a:lnTo>
                <a:lnTo>
                  <a:pt x="14976919" y="256455"/>
                </a:lnTo>
                <a:lnTo>
                  <a:pt x="14961946" y="213347"/>
                </a:lnTo>
                <a:lnTo>
                  <a:pt x="14941705" y="173010"/>
                </a:lnTo>
                <a:lnTo>
                  <a:pt x="14916612" y="135859"/>
                </a:lnTo>
                <a:lnTo>
                  <a:pt x="14887084" y="102312"/>
                </a:lnTo>
                <a:lnTo>
                  <a:pt x="14853537" y="72784"/>
                </a:lnTo>
                <a:lnTo>
                  <a:pt x="14816386" y="47691"/>
                </a:lnTo>
                <a:lnTo>
                  <a:pt x="14776049" y="27450"/>
                </a:lnTo>
                <a:lnTo>
                  <a:pt x="14732941" y="12477"/>
                </a:lnTo>
                <a:lnTo>
                  <a:pt x="14687478" y="3188"/>
                </a:lnTo>
                <a:lnTo>
                  <a:pt x="14640077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266751" y="7446391"/>
            <a:ext cx="13375640" cy="1722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100" b="1" spc="-254" dirty="0">
                <a:solidFill>
                  <a:srgbClr val="453A90"/>
                </a:solidFill>
                <a:latin typeface="Arial"/>
                <a:cs typeface="Arial"/>
                <a:hlinkClick r:id="rId3"/>
              </a:rPr>
              <a:t>RDDM_93@MAIL.RU</a:t>
            </a:r>
            <a:endParaRPr sz="1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" y="0"/>
            <a:ext cx="20103465" cy="2442210"/>
            <a:chOff x="827" y="0"/>
            <a:chExt cx="20103465" cy="2442210"/>
          </a:xfrm>
        </p:grpSpPr>
        <p:sp>
          <p:nvSpPr>
            <p:cNvPr id="3" name="object 3"/>
            <p:cNvSpPr/>
            <p:nvPr/>
          </p:nvSpPr>
          <p:spPr>
            <a:xfrm>
              <a:off x="827" y="0"/>
              <a:ext cx="20103465" cy="2442210"/>
            </a:xfrm>
            <a:custGeom>
              <a:avLst/>
              <a:gdLst/>
              <a:ahLst/>
              <a:cxnLst/>
              <a:rect l="l" t="t" r="r" b="b"/>
              <a:pathLst>
                <a:path w="20103465" h="2442210">
                  <a:moveTo>
                    <a:pt x="20103262" y="0"/>
                  </a:moveTo>
                  <a:lnTo>
                    <a:pt x="0" y="0"/>
                  </a:lnTo>
                  <a:lnTo>
                    <a:pt x="0" y="2441957"/>
                  </a:lnTo>
                  <a:lnTo>
                    <a:pt x="20103262" y="2441957"/>
                  </a:lnTo>
                  <a:lnTo>
                    <a:pt x="20103262" y="0"/>
                  </a:lnTo>
                  <a:close/>
                </a:path>
              </a:pathLst>
            </a:custGeom>
            <a:solidFill>
              <a:srgbClr val="453A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4310580" y="0"/>
              <a:ext cx="5539105" cy="2302510"/>
            </a:xfrm>
            <a:custGeom>
              <a:avLst/>
              <a:gdLst/>
              <a:ahLst/>
              <a:cxnLst/>
              <a:rect l="l" t="t" r="r" b="b"/>
              <a:pathLst>
                <a:path w="5539105" h="2302510">
                  <a:moveTo>
                    <a:pt x="5523439" y="0"/>
                  </a:moveTo>
                  <a:lnTo>
                    <a:pt x="26886" y="0"/>
                  </a:lnTo>
                  <a:lnTo>
                    <a:pt x="21598" y="16361"/>
                  </a:lnTo>
                  <a:lnTo>
                    <a:pt x="12316" y="54764"/>
                  </a:lnTo>
                  <a:lnTo>
                    <a:pt x="5660" y="94400"/>
                  </a:lnTo>
                  <a:lnTo>
                    <a:pt x="1573" y="135124"/>
                  </a:lnTo>
                  <a:lnTo>
                    <a:pt x="0" y="176789"/>
                  </a:lnTo>
                  <a:lnTo>
                    <a:pt x="882" y="219249"/>
                  </a:lnTo>
                  <a:lnTo>
                    <a:pt x="4164" y="262357"/>
                  </a:lnTo>
                  <a:lnTo>
                    <a:pt x="9789" y="305967"/>
                  </a:lnTo>
                  <a:lnTo>
                    <a:pt x="17700" y="349931"/>
                  </a:lnTo>
                  <a:lnTo>
                    <a:pt x="27840" y="394104"/>
                  </a:lnTo>
                  <a:lnTo>
                    <a:pt x="40153" y="438339"/>
                  </a:lnTo>
                  <a:lnTo>
                    <a:pt x="54581" y="482489"/>
                  </a:lnTo>
                  <a:lnTo>
                    <a:pt x="71070" y="526407"/>
                  </a:lnTo>
                  <a:lnTo>
                    <a:pt x="89560" y="569948"/>
                  </a:lnTo>
                  <a:lnTo>
                    <a:pt x="109997" y="612965"/>
                  </a:lnTo>
                  <a:lnTo>
                    <a:pt x="132322" y="655311"/>
                  </a:lnTo>
                  <a:lnTo>
                    <a:pt x="156481" y="696839"/>
                  </a:lnTo>
                  <a:lnTo>
                    <a:pt x="182415" y="737404"/>
                  </a:lnTo>
                  <a:lnTo>
                    <a:pt x="210068" y="776858"/>
                  </a:lnTo>
                  <a:lnTo>
                    <a:pt x="239383" y="815055"/>
                  </a:lnTo>
                  <a:lnTo>
                    <a:pt x="270304" y="851848"/>
                  </a:lnTo>
                  <a:lnTo>
                    <a:pt x="302774" y="887092"/>
                  </a:lnTo>
                  <a:lnTo>
                    <a:pt x="336736" y="920638"/>
                  </a:lnTo>
                  <a:lnTo>
                    <a:pt x="372134" y="952342"/>
                  </a:lnTo>
                  <a:lnTo>
                    <a:pt x="408911" y="982055"/>
                  </a:lnTo>
                  <a:lnTo>
                    <a:pt x="447010" y="1009632"/>
                  </a:lnTo>
                  <a:lnTo>
                    <a:pt x="486374" y="1034927"/>
                  </a:lnTo>
                  <a:lnTo>
                    <a:pt x="526947" y="1057792"/>
                  </a:lnTo>
                  <a:lnTo>
                    <a:pt x="568673" y="1078081"/>
                  </a:lnTo>
                  <a:lnTo>
                    <a:pt x="3052681" y="2191513"/>
                  </a:lnTo>
                  <a:lnTo>
                    <a:pt x="3103902" y="2213306"/>
                  </a:lnTo>
                  <a:lnTo>
                    <a:pt x="3154895" y="2232687"/>
                  </a:lnTo>
                  <a:lnTo>
                    <a:pt x="3205612" y="2249665"/>
                  </a:lnTo>
                  <a:lnTo>
                    <a:pt x="3256006" y="2264250"/>
                  </a:lnTo>
                  <a:lnTo>
                    <a:pt x="3306028" y="2276453"/>
                  </a:lnTo>
                  <a:lnTo>
                    <a:pt x="3355632" y="2286283"/>
                  </a:lnTo>
                  <a:lnTo>
                    <a:pt x="3404768" y="2293749"/>
                  </a:lnTo>
                  <a:lnTo>
                    <a:pt x="3453389" y="2298862"/>
                  </a:lnTo>
                  <a:lnTo>
                    <a:pt x="3501447" y="2301631"/>
                  </a:lnTo>
                  <a:lnTo>
                    <a:pt x="3548895" y="2302067"/>
                  </a:lnTo>
                  <a:lnTo>
                    <a:pt x="3595683" y="2300178"/>
                  </a:lnTo>
                  <a:lnTo>
                    <a:pt x="3641766" y="2295976"/>
                  </a:lnTo>
                  <a:lnTo>
                    <a:pt x="3687093" y="2289470"/>
                  </a:lnTo>
                  <a:lnTo>
                    <a:pt x="3731619" y="2280669"/>
                  </a:lnTo>
                  <a:lnTo>
                    <a:pt x="3775294" y="2269583"/>
                  </a:lnTo>
                  <a:lnTo>
                    <a:pt x="3818071" y="2256223"/>
                  </a:lnTo>
                  <a:lnTo>
                    <a:pt x="3859902" y="2240598"/>
                  </a:lnTo>
                  <a:lnTo>
                    <a:pt x="3900740" y="2222718"/>
                  </a:lnTo>
                  <a:lnTo>
                    <a:pt x="3940535" y="2202593"/>
                  </a:lnTo>
                  <a:lnTo>
                    <a:pt x="3979241" y="2180232"/>
                  </a:lnTo>
                  <a:lnTo>
                    <a:pt x="4016810" y="2155646"/>
                  </a:lnTo>
                  <a:lnTo>
                    <a:pt x="4053193" y="2128844"/>
                  </a:lnTo>
                  <a:lnTo>
                    <a:pt x="4088343" y="2099836"/>
                  </a:lnTo>
                  <a:lnTo>
                    <a:pt x="4122211" y="2068633"/>
                  </a:lnTo>
                  <a:lnTo>
                    <a:pt x="4154751" y="2035243"/>
                  </a:lnTo>
                  <a:lnTo>
                    <a:pt x="4185913" y="1999676"/>
                  </a:lnTo>
                  <a:lnTo>
                    <a:pt x="5431331" y="500926"/>
                  </a:lnTo>
                  <a:lnTo>
                    <a:pt x="5454601" y="469899"/>
                  </a:lnTo>
                  <a:lnTo>
                    <a:pt x="5474900" y="436577"/>
                  </a:lnTo>
                  <a:lnTo>
                    <a:pt x="5492283" y="401147"/>
                  </a:lnTo>
                  <a:lnTo>
                    <a:pt x="5506808" y="363799"/>
                  </a:lnTo>
                  <a:lnTo>
                    <a:pt x="5518532" y="324720"/>
                  </a:lnTo>
                  <a:lnTo>
                    <a:pt x="5527510" y="284101"/>
                  </a:lnTo>
                  <a:lnTo>
                    <a:pt x="5533801" y="242128"/>
                  </a:lnTo>
                  <a:lnTo>
                    <a:pt x="5537460" y="198990"/>
                  </a:lnTo>
                  <a:lnTo>
                    <a:pt x="5538545" y="154877"/>
                  </a:lnTo>
                  <a:lnTo>
                    <a:pt x="5537112" y="109977"/>
                  </a:lnTo>
                  <a:lnTo>
                    <a:pt x="5533218" y="64478"/>
                  </a:lnTo>
                  <a:lnTo>
                    <a:pt x="5526920" y="18569"/>
                  </a:lnTo>
                  <a:lnTo>
                    <a:pt x="5523439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15097593" y="6241082"/>
            <a:ext cx="5006975" cy="5067935"/>
          </a:xfrm>
          <a:custGeom>
            <a:avLst/>
            <a:gdLst/>
            <a:ahLst/>
            <a:cxnLst/>
            <a:rect l="l" t="t" r="r" b="b"/>
            <a:pathLst>
              <a:path w="5006975" h="5067934">
                <a:moveTo>
                  <a:pt x="5006507" y="0"/>
                </a:moveTo>
                <a:lnTo>
                  <a:pt x="4945845" y="10546"/>
                </a:lnTo>
                <a:lnTo>
                  <a:pt x="4902137" y="20404"/>
                </a:lnTo>
                <a:lnTo>
                  <a:pt x="4859033" y="31986"/>
                </a:lnTo>
                <a:lnTo>
                  <a:pt x="4816593" y="45320"/>
                </a:lnTo>
                <a:lnTo>
                  <a:pt x="4774880" y="60432"/>
                </a:lnTo>
                <a:lnTo>
                  <a:pt x="1063433" y="1498095"/>
                </a:lnTo>
                <a:lnTo>
                  <a:pt x="1014868" y="1517620"/>
                </a:lnTo>
                <a:lnTo>
                  <a:pt x="967289" y="1538179"/>
                </a:lnTo>
                <a:lnTo>
                  <a:pt x="920707" y="1559756"/>
                </a:lnTo>
                <a:lnTo>
                  <a:pt x="875133" y="1582338"/>
                </a:lnTo>
                <a:lnTo>
                  <a:pt x="830578" y="1605907"/>
                </a:lnTo>
                <a:lnTo>
                  <a:pt x="787054" y="1630449"/>
                </a:lnTo>
                <a:lnTo>
                  <a:pt x="744572" y="1655949"/>
                </a:lnTo>
                <a:lnTo>
                  <a:pt x="703143" y="1682390"/>
                </a:lnTo>
                <a:lnTo>
                  <a:pt x="662779" y="1709759"/>
                </a:lnTo>
                <a:lnTo>
                  <a:pt x="623489" y="1738038"/>
                </a:lnTo>
                <a:lnTo>
                  <a:pt x="585286" y="1767214"/>
                </a:lnTo>
                <a:lnTo>
                  <a:pt x="548181" y="1797271"/>
                </a:lnTo>
                <a:lnTo>
                  <a:pt x="512186" y="1828193"/>
                </a:lnTo>
                <a:lnTo>
                  <a:pt x="477310" y="1859964"/>
                </a:lnTo>
                <a:lnTo>
                  <a:pt x="443565" y="1892571"/>
                </a:lnTo>
                <a:lnTo>
                  <a:pt x="410964" y="1925997"/>
                </a:lnTo>
                <a:lnTo>
                  <a:pt x="379516" y="1960226"/>
                </a:lnTo>
                <a:lnTo>
                  <a:pt x="349233" y="1995244"/>
                </a:lnTo>
                <a:lnTo>
                  <a:pt x="320126" y="2031036"/>
                </a:lnTo>
                <a:lnTo>
                  <a:pt x="292206" y="2067585"/>
                </a:lnTo>
                <a:lnTo>
                  <a:pt x="265485" y="2104877"/>
                </a:lnTo>
                <a:lnTo>
                  <a:pt x="239974" y="2142896"/>
                </a:lnTo>
                <a:lnTo>
                  <a:pt x="215684" y="2181626"/>
                </a:lnTo>
                <a:lnTo>
                  <a:pt x="192626" y="2221053"/>
                </a:lnTo>
                <a:lnTo>
                  <a:pt x="170811" y="2261162"/>
                </a:lnTo>
                <a:lnTo>
                  <a:pt x="150250" y="2301936"/>
                </a:lnTo>
                <a:lnTo>
                  <a:pt x="130956" y="2343360"/>
                </a:lnTo>
                <a:lnTo>
                  <a:pt x="112938" y="2385419"/>
                </a:lnTo>
                <a:lnTo>
                  <a:pt x="96208" y="2428098"/>
                </a:lnTo>
                <a:lnTo>
                  <a:pt x="80778" y="2471382"/>
                </a:lnTo>
                <a:lnTo>
                  <a:pt x="66658" y="2515254"/>
                </a:lnTo>
                <a:lnTo>
                  <a:pt x="53860" y="2559700"/>
                </a:lnTo>
                <a:lnTo>
                  <a:pt x="42395" y="2604704"/>
                </a:lnTo>
                <a:lnTo>
                  <a:pt x="32274" y="2650251"/>
                </a:lnTo>
                <a:lnTo>
                  <a:pt x="23508" y="2696326"/>
                </a:lnTo>
                <a:lnTo>
                  <a:pt x="16108" y="2742913"/>
                </a:lnTo>
                <a:lnTo>
                  <a:pt x="10086" y="2789996"/>
                </a:lnTo>
                <a:lnTo>
                  <a:pt x="5453" y="2837561"/>
                </a:lnTo>
                <a:lnTo>
                  <a:pt x="2220" y="2885593"/>
                </a:lnTo>
                <a:lnTo>
                  <a:pt x="399" y="2934075"/>
                </a:lnTo>
                <a:lnTo>
                  <a:pt x="0" y="2982993"/>
                </a:lnTo>
                <a:lnTo>
                  <a:pt x="13309" y="5067474"/>
                </a:lnTo>
                <a:lnTo>
                  <a:pt x="5006507" y="5067474"/>
                </a:lnTo>
                <a:lnTo>
                  <a:pt x="5006507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4723009" y="521983"/>
            <a:ext cx="4869180" cy="2794635"/>
            <a:chOff x="14723009" y="521983"/>
            <a:chExt cx="4869180" cy="2794635"/>
          </a:xfrm>
        </p:grpSpPr>
        <p:sp>
          <p:nvSpPr>
            <p:cNvPr id="7" name="object 7"/>
            <p:cNvSpPr/>
            <p:nvPr/>
          </p:nvSpPr>
          <p:spPr>
            <a:xfrm>
              <a:off x="16086303" y="521983"/>
              <a:ext cx="3505835" cy="2794635"/>
            </a:xfrm>
            <a:custGeom>
              <a:avLst/>
              <a:gdLst/>
              <a:ahLst/>
              <a:cxnLst/>
              <a:rect l="l" t="t" r="r" b="b"/>
              <a:pathLst>
                <a:path w="3505834" h="2794635">
                  <a:moveTo>
                    <a:pt x="1603646" y="0"/>
                  </a:moveTo>
                  <a:lnTo>
                    <a:pt x="1557421" y="521"/>
                  </a:lnTo>
                  <a:lnTo>
                    <a:pt x="1511567" y="4686"/>
                  </a:lnTo>
                  <a:lnTo>
                    <a:pt x="1466209" y="12489"/>
                  </a:lnTo>
                  <a:lnTo>
                    <a:pt x="1421474" y="23924"/>
                  </a:lnTo>
                  <a:lnTo>
                    <a:pt x="1377486" y="38986"/>
                  </a:lnTo>
                  <a:lnTo>
                    <a:pt x="1334371" y="57670"/>
                  </a:lnTo>
                  <a:lnTo>
                    <a:pt x="1292254" y="79970"/>
                  </a:lnTo>
                  <a:lnTo>
                    <a:pt x="1251260" y="105882"/>
                  </a:lnTo>
                  <a:lnTo>
                    <a:pt x="1211515" y="135399"/>
                  </a:lnTo>
                  <a:lnTo>
                    <a:pt x="159798" y="978169"/>
                  </a:lnTo>
                  <a:lnTo>
                    <a:pt x="127995" y="1007079"/>
                  </a:lnTo>
                  <a:lnTo>
                    <a:pt x="99718" y="1039720"/>
                  </a:lnTo>
                  <a:lnTo>
                    <a:pt x="74963" y="1075656"/>
                  </a:lnTo>
                  <a:lnTo>
                    <a:pt x="53727" y="1114449"/>
                  </a:lnTo>
                  <a:lnTo>
                    <a:pt x="36007" y="1155661"/>
                  </a:lnTo>
                  <a:lnTo>
                    <a:pt x="21797" y="1198854"/>
                  </a:lnTo>
                  <a:lnTo>
                    <a:pt x="11095" y="1243592"/>
                  </a:lnTo>
                  <a:lnTo>
                    <a:pt x="3898" y="1289436"/>
                  </a:lnTo>
                  <a:lnTo>
                    <a:pt x="200" y="1335949"/>
                  </a:lnTo>
                  <a:lnTo>
                    <a:pt x="0" y="1382692"/>
                  </a:lnTo>
                  <a:lnTo>
                    <a:pt x="3292" y="1429230"/>
                  </a:lnTo>
                  <a:lnTo>
                    <a:pt x="10073" y="1475122"/>
                  </a:lnTo>
                  <a:lnTo>
                    <a:pt x="20340" y="1519933"/>
                  </a:lnTo>
                  <a:lnTo>
                    <a:pt x="34089" y="1563225"/>
                  </a:lnTo>
                  <a:lnTo>
                    <a:pt x="51316" y="1604559"/>
                  </a:lnTo>
                  <a:lnTo>
                    <a:pt x="72017" y="1643498"/>
                  </a:lnTo>
                  <a:lnTo>
                    <a:pt x="96189" y="1679605"/>
                  </a:lnTo>
                  <a:lnTo>
                    <a:pt x="123829" y="1712442"/>
                  </a:lnTo>
                  <a:lnTo>
                    <a:pt x="154931" y="1741570"/>
                  </a:lnTo>
                  <a:lnTo>
                    <a:pt x="189494" y="1766554"/>
                  </a:lnTo>
                  <a:lnTo>
                    <a:pt x="1652308" y="2684170"/>
                  </a:lnTo>
                  <a:lnTo>
                    <a:pt x="1697677" y="2710657"/>
                  </a:lnTo>
                  <a:lnTo>
                    <a:pt x="1743413" y="2733490"/>
                  </a:lnTo>
                  <a:lnTo>
                    <a:pt x="1789411" y="2752678"/>
                  </a:lnTo>
                  <a:lnTo>
                    <a:pt x="1835564" y="2768234"/>
                  </a:lnTo>
                  <a:lnTo>
                    <a:pt x="1881767" y="2780168"/>
                  </a:lnTo>
                  <a:lnTo>
                    <a:pt x="1927915" y="2788491"/>
                  </a:lnTo>
                  <a:lnTo>
                    <a:pt x="1973903" y="2793215"/>
                  </a:lnTo>
                  <a:lnTo>
                    <a:pt x="2019623" y="2794350"/>
                  </a:lnTo>
                  <a:lnTo>
                    <a:pt x="2064972" y="2791907"/>
                  </a:lnTo>
                  <a:lnTo>
                    <a:pt x="2109843" y="2785898"/>
                  </a:lnTo>
                  <a:lnTo>
                    <a:pt x="2154130" y="2776334"/>
                  </a:lnTo>
                  <a:lnTo>
                    <a:pt x="2197729" y="2763225"/>
                  </a:lnTo>
                  <a:lnTo>
                    <a:pt x="2240534" y="2746583"/>
                  </a:lnTo>
                  <a:lnTo>
                    <a:pt x="2282438" y="2726418"/>
                  </a:lnTo>
                  <a:lnTo>
                    <a:pt x="2323337" y="2702743"/>
                  </a:lnTo>
                  <a:lnTo>
                    <a:pt x="2363124" y="2675567"/>
                  </a:lnTo>
                  <a:lnTo>
                    <a:pt x="2401695" y="2644902"/>
                  </a:lnTo>
                  <a:lnTo>
                    <a:pt x="2438944" y="2610758"/>
                  </a:lnTo>
                  <a:lnTo>
                    <a:pt x="3405312" y="1662295"/>
                  </a:lnTo>
                  <a:lnTo>
                    <a:pt x="3431374" y="1632878"/>
                  </a:lnTo>
                  <a:lnTo>
                    <a:pt x="3453368" y="1600095"/>
                  </a:lnTo>
                  <a:lnTo>
                    <a:pt x="3471384" y="1564349"/>
                  </a:lnTo>
                  <a:lnTo>
                    <a:pt x="3485513" y="1526045"/>
                  </a:lnTo>
                  <a:lnTo>
                    <a:pt x="3495845" y="1485588"/>
                  </a:lnTo>
                  <a:lnTo>
                    <a:pt x="3502470" y="1443381"/>
                  </a:lnTo>
                  <a:lnTo>
                    <a:pt x="3505478" y="1399829"/>
                  </a:lnTo>
                  <a:lnTo>
                    <a:pt x="3504959" y="1355335"/>
                  </a:lnTo>
                  <a:lnTo>
                    <a:pt x="3501002" y="1310305"/>
                  </a:lnTo>
                  <a:lnTo>
                    <a:pt x="3493699" y="1265142"/>
                  </a:lnTo>
                  <a:lnTo>
                    <a:pt x="3483140" y="1220251"/>
                  </a:lnTo>
                  <a:lnTo>
                    <a:pt x="3469413" y="1176036"/>
                  </a:lnTo>
                  <a:lnTo>
                    <a:pt x="3452611" y="1132900"/>
                  </a:lnTo>
                  <a:lnTo>
                    <a:pt x="3432821" y="1091249"/>
                  </a:lnTo>
                  <a:lnTo>
                    <a:pt x="3410136" y="1051486"/>
                  </a:lnTo>
                  <a:lnTo>
                    <a:pt x="3384644" y="1014016"/>
                  </a:lnTo>
                  <a:lnTo>
                    <a:pt x="3356436" y="979242"/>
                  </a:lnTo>
                  <a:lnTo>
                    <a:pt x="3325602" y="947570"/>
                  </a:lnTo>
                  <a:lnTo>
                    <a:pt x="3292232" y="919403"/>
                  </a:lnTo>
                  <a:lnTo>
                    <a:pt x="3256416" y="895146"/>
                  </a:lnTo>
                  <a:lnTo>
                    <a:pt x="1927106" y="98804"/>
                  </a:lnTo>
                  <a:lnTo>
                    <a:pt x="1881787" y="73674"/>
                  </a:lnTo>
                  <a:lnTo>
                    <a:pt x="1835963" y="52225"/>
                  </a:lnTo>
                  <a:lnTo>
                    <a:pt x="1789759" y="34451"/>
                  </a:lnTo>
                  <a:lnTo>
                    <a:pt x="1743300" y="20347"/>
                  </a:lnTo>
                  <a:lnTo>
                    <a:pt x="1696711" y="9907"/>
                  </a:lnTo>
                  <a:lnTo>
                    <a:pt x="1650118" y="3126"/>
                  </a:lnTo>
                  <a:lnTo>
                    <a:pt x="1603646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723009" y="748303"/>
              <a:ext cx="2719070" cy="1882139"/>
            </a:xfrm>
            <a:custGeom>
              <a:avLst/>
              <a:gdLst/>
              <a:ahLst/>
              <a:cxnLst/>
              <a:rect l="l" t="t" r="r" b="b"/>
              <a:pathLst>
                <a:path w="2719069" h="1882139">
                  <a:moveTo>
                    <a:pt x="974999" y="0"/>
                  </a:moveTo>
                  <a:lnTo>
                    <a:pt x="927559" y="1957"/>
                  </a:lnTo>
                  <a:lnTo>
                    <a:pt x="881483" y="8429"/>
                  </a:lnTo>
                  <a:lnTo>
                    <a:pt x="836979" y="19368"/>
                  </a:lnTo>
                  <a:lnTo>
                    <a:pt x="794252" y="34724"/>
                  </a:lnTo>
                  <a:lnTo>
                    <a:pt x="753508" y="54451"/>
                  </a:lnTo>
                  <a:lnTo>
                    <a:pt x="714955" y="78501"/>
                  </a:lnTo>
                  <a:lnTo>
                    <a:pt x="678798" y="106825"/>
                  </a:lnTo>
                  <a:lnTo>
                    <a:pt x="645245" y="139375"/>
                  </a:lnTo>
                  <a:lnTo>
                    <a:pt x="47012" y="783450"/>
                  </a:lnTo>
                  <a:lnTo>
                    <a:pt x="10646" y="847233"/>
                  </a:lnTo>
                  <a:lnTo>
                    <a:pt x="2265" y="885139"/>
                  </a:lnTo>
                  <a:lnTo>
                    <a:pt x="0" y="925810"/>
                  </a:lnTo>
                  <a:lnTo>
                    <a:pt x="3536" y="968313"/>
                  </a:lnTo>
                  <a:lnTo>
                    <a:pt x="12560" y="1011716"/>
                  </a:lnTo>
                  <a:lnTo>
                    <a:pt x="26758" y="1055086"/>
                  </a:lnTo>
                  <a:lnTo>
                    <a:pt x="45816" y="1097490"/>
                  </a:lnTo>
                  <a:lnTo>
                    <a:pt x="69420" y="1137994"/>
                  </a:lnTo>
                  <a:lnTo>
                    <a:pt x="97256" y="1175667"/>
                  </a:lnTo>
                  <a:lnTo>
                    <a:pt x="129011" y="1209576"/>
                  </a:lnTo>
                  <a:lnTo>
                    <a:pt x="164369" y="1238787"/>
                  </a:lnTo>
                  <a:lnTo>
                    <a:pt x="203017" y="1262367"/>
                  </a:lnTo>
                  <a:lnTo>
                    <a:pt x="1273257" y="1807105"/>
                  </a:lnTo>
                  <a:lnTo>
                    <a:pt x="1323759" y="1830563"/>
                  </a:lnTo>
                  <a:lnTo>
                    <a:pt x="1374354" y="1849642"/>
                  </a:lnTo>
                  <a:lnTo>
                    <a:pt x="1424811" y="1864327"/>
                  </a:lnTo>
                  <a:lnTo>
                    <a:pt x="1474900" y="1874604"/>
                  </a:lnTo>
                  <a:lnTo>
                    <a:pt x="1524390" y="1880461"/>
                  </a:lnTo>
                  <a:lnTo>
                    <a:pt x="1573050" y="1881881"/>
                  </a:lnTo>
                  <a:lnTo>
                    <a:pt x="1620649" y="1878853"/>
                  </a:lnTo>
                  <a:lnTo>
                    <a:pt x="1666957" y="1871360"/>
                  </a:lnTo>
                  <a:lnTo>
                    <a:pt x="1711742" y="1859391"/>
                  </a:lnTo>
                  <a:lnTo>
                    <a:pt x="1754773" y="1842930"/>
                  </a:lnTo>
                  <a:lnTo>
                    <a:pt x="1795821" y="1821963"/>
                  </a:lnTo>
                  <a:lnTo>
                    <a:pt x="1834653" y="1796477"/>
                  </a:lnTo>
                  <a:lnTo>
                    <a:pt x="2619143" y="1218233"/>
                  </a:lnTo>
                  <a:lnTo>
                    <a:pt x="2649915" y="1191114"/>
                  </a:lnTo>
                  <a:lnTo>
                    <a:pt x="2674831" y="1159925"/>
                  </a:lnTo>
                  <a:lnTo>
                    <a:pt x="2694025" y="1125284"/>
                  </a:lnTo>
                  <a:lnTo>
                    <a:pt x="2707634" y="1087809"/>
                  </a:lnTo>
                  <a:lnTo>
                    <a:pt x="2715791" y="1048118"/>
                  </a:lnTo>
                  <a:lnTo>
                    <a:pt x="2718631" y="1006830"/>
                  </a:lnTo>
                  <a:lnTo>
                    <a:pt x="2716290" y="964563"/>
                  </a:lnTo>
                  <a:lnTo>
                    <a:pt x="2708902" y="921935"/>
                  </a:lnTo>
                  <a:lnTo>
                    <a:pt x="2696602" y="879566"/>
                  </a:lnTo>
                  <a:lnTo>
                    <a:pt x="2679525" y="838073"/>
                  </a:lnTo>
                  <a:lnTo>
                    <a:pt x="2657806" y="798074"/>
                  </a:lnTo>
                  <a:lnTo>
                    <a:pt x="2631579" y="760189"/>
                  </a:lnTo>
                  <a:lnTo>
                    <a:pt x="2600980" y="725035"/>
                  </a:lnTo>
                  <a:lnTo>
                    <a:pt x="2566144" y="693231"/>
                  </a:lnTo>
                  <a:lnTo>
                    <a:pt x="2527205" y="665395"/>
                  </a:lnTo>
                  <a:lnTo>
                    <a:pt x="2484299" y="642145"/>
                  </a:lnTo>
                  <a:lnTo>
                    <a:pt x="1225447" y="59598"/>
                  </a:lnTo>
                  <a:lnTo>
                    <a:pt x="1174279" y="38267"/>
                  </a:lnTo>
                  <a:lnTo>
                    <a:pt x="1123444" y="21689"/>
                  </a:lnTo>
                  <a:lnTo>
                    <a:pt x="1073148" y="9818"/>
                  </a:lnTo>
                  <a:lnTo>
                    <a:pt x="1023598" y="2604"/>
                  </a:lnTo>
                  <a:lnTo>
                    <a:pt x="974999" y="0"/>
                  </a:lnTo>
                  <a:close/>
                </a:path>
              </a:pathLst>
            </a:custGeom>
            <a:solidFill>
              <a:srgbClr val="E435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558" y="728440"/>
            <a:ext cx="7107555" cy="1299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sz="4150" spc="20" dirty="0"/>
              <a:t>ПОРЯДОК </a:t>
            </a:r>
            <a:r>
              <a:rPr sz="4150" spc="-5" dirty="0"/>
              <a:t>СОЗДАНИЯ </a:t>
            </a:r>
            <a:r>
              <a:rPr sz="4150" dirty="0"/>
              <a:t> </a:t>
            </a:r>
            <a:r>
              <a:rPr sz="4150" spc="-35" dirty="0"/>
              <a:t>ПЕРВИЧНОГО</a:t>
            </a:r>
            <a:r>
              <a:rPr sz="4150" spc="-135" dirty="0"/>
              <a:t> </a:t>
            </a:r>
            <a:r>
              <a:rPr sz="4150" spc="-40" dirty="0"/>
              <a:t>ОТДЕЛЕНИЯ</a:t>
            </a:r>
            <a:endParaRPr sz="4150" dirty="0"/>
          </a:p>
        </p:txBody>
      </p:sp>
      <p:sp>
        <p:nvSpPr>
          <p:cNvPr id="10" name="object 10"/>
          <p:cNvSpPr/>
          <p:nvPr/>
        </p:nvSpPr>
        <p:spPr>
          <a:xfrm>
            <a:off x="1913659" y="3590602"/>
            <a:ext cx="16849090" cy="1852295"/>
          </a:xfrm>
          <a:custGeom>
            <a:avLst/>
            <a:gdLst/>
            <a:ahLst/>
            <a:cxnLst/>
            <a:rect l="l" t="t" r="r" b="b"/>
            <a:pathLst>
              <a:path w="16849090" h="1852295">
                <a:moveTo>
                  <a:pt x="16499602" y="0"/>
                </a:moveTo>
                <a:lnTo>
                  <a:pt x="349308" y="0"/>
                </a:lnTo>
                <a:lnTo>
                  <a:pt x="301918" y="3188"/>
                </a:lnTo>
                <a:lnTo>
                  <a:pt x="256463" y="12477"/>
                </a:lnTo>
                <a:lnTo>
                  <a:pt x="213360" y="27450"/>
                </a:lnTo>
                <a:lnTo>
                  <a:pt x="173025" y="47691"/>
                </a:lnTo>
                <a:lnTo>
                  <a:pt x="135875" y="72784"/>
                </a:lnTo>
                <a:lnTo>
                  <a:pt x="102326" y="102312"/>
                </a:lnTo>
                <a:lnTo>
                  <a:pt x="72796" y="135859"/>
                </a:lnTo>
                <a:lnTo>
                  <a:pt x="47700" y="173010"/>
                </a:lnTo>
                <a:lnTo>
                  <a:pt x="27456" y="213347"/>
                </a:lnTo>
                <a:lnTo>
                  <a:pt x="12480" y="256455"/>
                </a:lnTo>
                <a:lnTo>
                  <a:pt x="3189" y="301918"/>
                </a:lnTo>
                <a:lnTo>
                  <a:pt x="0" y="349319"/>
                </a:lnTo>
                <a:lnTo>
                  <a:pt x="0" y="1502394"/>
                </a:lnTo>
                <a:lnTo>
                  <a:pt x="3189" y="1549795"/>
                </a:lnTo>
                <a:lnTo>
                  <a:pt x="12480" y="1595257"/>
                </a:lnTo>
                <a:lnTo>
                  <a:pt x="27456" y="1638365"/>
                </a:lnTo>
                <a:lnTo>
                  <a:pt x="47700" y="1678703"/>
                </a:lnTo>
                <a:lnTo>
                  <a:pt x="72796" y="1715853"/>
                </a:lnTo>
                <a:lnTo>
                  <a:pt x="102326" y="1749400"/>
                </a:lnTo>
                <a:lnTo>
                  <a:pt x="135875" y="1778928"/>
                </a:lnTo>
                <a:lnTo>
                  <a:pt x="173025" y="1804021"/>
                </a:lnTo>
                <a:lnTo>
                  <a:pt x="213360" y="1824262"/>
                </a:lnTo>
                <a:lnTo>
                  <a:pt x="256463" y="1839235"/>
                </a:lnTo>
                <a:lnTo>
                  <a:pt x="301918" y="1848524"/>
                </a:lnTo>
                <a:lnTo>
                  <a:pt x="349308" y="1851713"/>
                </a:lnTo>
                <a:lnTo>
                  <a:pt x="16499602" y="1851713"/>
                </a:lnTo>
                <a:lnTo>
                  <a:pt x="16547003" y="1848524"/>
                </a:lnTo>
                <a:lnTo>
                  <a:pt x="16592466" y="1839235"/>
                </a:lnTo>
                <a:lnTo>
                  <a:pt x="16635574" y="1824262"/>
                </a:lnTo>
                <a:lnTo>
                  <a:pt x="16675911" y="1804021"/>
                </a:lnTo>
                <a:lnTo>
                  <a:pt x="16713061" y="1778928"/>
                </a:lnTo>
                <a:lnTo>
                  <a:pt x="16746609" y="1749400"/>
                </a:lnTo>
                <a:lnTo>
                  <a:pt x="16776137" y="1715853"/>
                </a:lnTo>
                <a:lnTo>
                  <a:pt x="16801229" y="1678703"/>
                </a:lnTo>
                <a:lnTo>
                  <a:pt x="16821470" y="1638365"/>
                </a:lnTo>
                <a:lnTo>
                  <a:pt x="16836443" y="1595257"/>
                </a:lnTo>
                <a:lnTo>
                  <a:pt x="16845732" y="1549795"/>
                </a:lnTo>
                <a:lnTo>
                  <a:pt x="16848921" y="1502394"/>
                </a:lnTo>
                <a:lnTo>
                  <a:pt x="16848921" y="349319"/>
                </a:lnTo>
                <a:lnTo>
                  <a:pt x="16845732" y="301918"/>
                </a:lnTo>
                <a:lnTo>
                  <a:pt x="16836443" y="256455"/>
                </a:lnTo>
                <a:lnTo>
                  <a:pt x="16821470" y="213347"/>
                </a:lnTo>
                <a:lnTo>
                  <a:pt x="16801229" y="173010"/>
                </a:lnTo>
                <a:lnTo>
                  <a:pt x="16776137" y="135859"/>
                </a:lnTo>
                <a:lnTo>
                  <a:pt x="16746609" y="102312"/>
                </a:lnTo>
                <a:lnTo>
                  <a:pt x="16713061" y="72784"/>
                </a:lnTo>
                <a:lnTo>
                  <a:pt x="16675911" y="47691"/>
                </a:lnTo>
                <a:lnTo>
                  <a:pt x="16635574" y="27450"/>
                </a:lnTo>
                <a:lnTo>
                  <a:pt x="16592466" y="12477"/>
                </a:lnTo>
                <a:lnTo>
                  <a:pt x="16547003" y="3188"/>
                </a:lnTo>
                <a:lnTo>
                  <a:pt x="16499602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863359" y="4150019"/>
            <a:ext cx="14146530" cy="5674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25"/>
              </a:spcBef>
            </a:pPr>
            <a:r>
              <a:rPr sz="3750" b="1" spc="-130" dirty="0">
                <a:solidFill>
                  <a:srgbClr val="453A90"/>
                </a:solidFill>
                <a:latin typeface="Arial"/>
                <a:cs typeface="Arial"/>
              </a:rPr>
              <a:t>РЕГИСТРАЦИЯ</a:t>
            </a:r>
            <a:r>
              <a:rPr sz="3750" b="1" spc="-7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50" b="1" spc="-75" dirty="0">
                <a:solidFill>
                  <a:srgbClr val="453A90"/>
                </a:solidFill>
                <a:latin typeface="Arial"/>
                <a:cs typeface="Arial"/>
              </a:rPr>
              <a:t>НА</a:t>
            </a:r>
            <a:r>
              <a:rPr sz="3750" b="1" spc="-7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50" b="1" spc="-145" dirty="0">
                <a:solidFill>
                  <a:srgbClr val="453A90"/>
                </a:solidFill>
                <a:latin typeface="Arial"/>
                <a:cs typeface="Arial"/>
              </a:rPr>
              <a:t>САЙТЕ</a:t>
            </a:r>
            <a:r>
              <a:rPr sz="3750" b="1" spc="-6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50" b="1" spc="-100" dirty="0" smtClean="0">
                <a:solidFill>
                  <a:srgbClr val="453A90"/>
                </a:solidFill>
                <a:latin typeface="Arial"/>
                <a:cs typeface="Arial"/>
              </a:rPr>
              <a:t>БУДЬВДВИЖЕНИИ.РФ</a:t>
            </a:r>
            <a:endParaRPr sz="37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583342" y="5746034"/>
            <a:ext cx="7529195" cy="4418965"/>
            <a:chOff x="10583342" y="5746034"/>
            <a:chExt cx="7529195" cy="4418965"/>
          </a:xfrm>
        </p:grpSpPr>
        <p:sp>
          <p:nvSpPr>
            <p:cNvPr id="13" name="object 13"/>
            <p:cNvSpPr/>
            <p:nvPr/>
          </p:nvSpPr>
          <p:spPr>
            <a:xfrm>
              <a:off x="10593813" y="5756505"/>
              <a:ext cx="7508240" cy="4398010"/>
            </a:xfrm>
            <a:custGeom>
              <a:avLst/>
              <a:gdLst/>
              <a:ahLst/>
              <a:cxnLst/>
              <a:rect l="l" t="t" r="r" b="b"/>
              <a:pathLst>
                <a:path w="7508240" h="4398009">
                  <a:moveTo>
                    <a:pt x="6956227" y="0"/>
                  </a:moveTo>
                  <a:lnTo>
                    <a:pt x="551386" y="0"/>
                  </a:lnTo>
                  <a:lnTo>
                    <a:pt x="503810" y="2023"/>
                  </a:lnTo>
                  <a:lnTo>
                    <a:pt x="457358" y="7985"/>
                  </a:lnTo>
                  <a:lnTo>
                    <a:pt x="412195" y="17719"/>
                  </a:lnTo>
                  <a:lnTo>
                    <a:pt x="368487" y="31059"/>
                  </a:lnTo>
                  <a:lnTo>
                    <a:pt x="326399" y="47840"/>
                  </a:lnTo>
                  <a:lnTo>
                    <a:pt x="286098" y="67897"/>
                  </a:lnTo>
                  <a:lnTo>
                    <a:pt x="247748" y="91064"/>
                  </a:lnTo>
                  <a:lnTo>
                    <a:pt x="211514" y="117175"/>
                  </a:lnTo>
                  <a:lnTo>
                    <a:pt x="177564" y="146066"/>
                  </a:lnTo>
                  <a:lnTo>
                    <a:pt x="146061" y="177569"/>
                  </a:lnTo>
                  <a:lnTo>
                    <a:pt x="117171" y="211521"/>
                  </a:lnTo>
                  <a:lnTo>
                    <a:pt x="91061" y="247755"/>
                  </a:lnTo>
                  <a:lnTo>
                    <a:pt x="67895" y="286106"/>
                  </a:lnTo>
                  <a:lnTo>
                    <a:pt x="47839" y="326408"/>
                  </a:lnTo>
                  <a:lnTo>
                    <a:pt x="31058" y="368496"/>
                  </a:lnTo>
                  <a:lnTo>
                    <a:pt x="17718" y="412205"/>
                  </a:lnTo>
                  <a:lnTo>
                    <a:pt x="7985" y="457368"/>
                  </a:lnTo>
                  <a:lnTo>
                    <a:pt x="2023" y="503820"/>
                  </a:lnTo>
                  <a:lnTo>
                    <a:pt x="0" y="551396"/>
                  </a:lnTo>
                  <a:lnTo>
                    <a:pt x="0" y="3846375"/>
                  </a:lnTo>
                  <a:lnTo>
                    <a:pt x="2023" y="3893952"/>
                  </a:lnTo>
                  <a:lnTo>
                    <a:pt x="7985" y="3940406"/>
                  </a:lnTo>
                  <a:lnTo>
                    <a:pt x="17718" y="3985570"/>
                  </a:lnTo>
                  <a:lnTo>
                    <a:pt x="31058" y="4029279"/>
                  </a:lnTo>
                  <a:lnTo>
                    <a:pt x="47839" y="4071367"/>
                  </a:lnTo>
                  <a:lnTo>
                    <a:pt x="67895" y="4111670"/>
                  </a:lnTo>
                  <a:lnTo>
                    <a:pt x="91061" y="4150020"/>
                  </a:lnTo>
                  <a:lnTo>
                    <a:pt x="117171" y="4186254"/>
                  </a:lnTo>
                  <a:lnTo>
                    <a:pt x="146061" y="4220206"/>
                  </a:lnTo>
                  <a:lnTo>
                    <a:pt x="177564" y="4251709"/>
                  </a:lnTo>
                  <a:lnTo>
                    <a:pt x="211514" y="4280599"/>
                  </a:lnTo>
                  <a:lnTo>
                    <a:pt x="247748" y="4306710"/>
                  </a:lnTo>
                  <a:lnTo>
                    <a:pt x="286098" y="4329876"/>
                  </a:lnTo>
                  <a:lnTo>
                    <a:pt x="326399" y="4349932"/>
                  </a:lnTo>
                  <a:lnTo>
                    <a:pt x="368487" y="4366713"/>
                  </a:lnTo>
                  <a:lnTo>
                    <a:pt x="412195" y="4380053"/>
                  </a:lnTo>
                  <a:lnTo>
                    <a:pt x="457358" y="4389786"/>
                  </a:lnTo>
                  <a:lnTo>
                    <a:pt x="503810" y="4395747"/>
                  </a:lnTo>
                  <a:lnTo>
                    <a:pt x="551386" y="4397771"/>
                  </a:lnTo>
                  <a:lnTo>
                    <a:pt x="6956227" y="4397771"/>
                  </a:lnTo>
                  <a:lnTo>
                    <a:pt x="7003804" y="4395747"/>
                  </a:lnTo>
                  <a:lnTo>
                    <a:pt x="7050256" y="4389786"/>
                  </a:lnTo>
                  <a:lnTo>
                    <a:pt x="7095419" y="4380053"/>
                  </a:lnTo>
                  <a:lnTo>
                    <a:pt x="7139128" y="4366713"/>
                  </a:lnTo>
                  <a:lnTo>
                    <a:pt x="7181216" y="4349932"/>
                  </a:lnTo>
                  <a:lnTo>
                    <a:pt x="7221518" y="4329876"/>
                  </a:lnTo>
                  <a:lnTo>
                    <a:pt x="7259869" y="4306710"/>
                  </a:lnTo>
                  <a:lnTo>
                    <a:pt x="7296103" y="4280599"/>
                  </a:lnTo>
                  <a:lnTo>
                    <a:pt x="7330054" y="4251709"/>
                  </a:lnTo>
                  <a:lnTo>
                    <a:pt x="7361558" y="4220206"/>
                  </a:lnTo>
                  <a:lnTo>
                    <a:pt x="7390448" y="4186254"/>
                  </a:lnTo>
                  <a:lnTo>
                    <a:pt x="7416560" y="4150020"/>
                  </a:lnTo>
                  <a:lnTo>
                    <a:pt x="7439727" y="4111670"/>
                  </a:lnTo>
                  <a:lnTo>
                    <a:pt x="7459783" y="4071367"/>
                  </a:lnTo>
                  <a:lnTo>
                    <a:pt x="7476565" y="4029279"/>
                  </a:lnTo>
                  <a:lnTo>
                    <a:pt x="7489905" y="3985570"/>
                  </a:lnTo>
                  <a:lnTo>
                    <a:pt x="7499639" y="3940406"/>
                  </a:lnTo>
                  <a:lnTo>
                    <a:pt x="7505600" y="3893952"/>
                  </a:lnTo>
                  <a:lnTo>
                    <a:pt x="7507624" y="3846375"/>
                  </a:lnTo>
                  <a:lnTo>
                    <a:pt x="7507624" y="551396"/>
                  </a:lnTo>
                  <a:lnTo>
                    <a:pt x="7505600" y="503820"/>
                  </a:lnTo>
                  <a:lnTo>
                    <a:pt x="7499639" y="457368"/>
                  </a:lnTo>
                  <a:lnTo>
                    <a:pt x="7489905" y="412205"/>
                  </a:lnTo>
                  <a:lnTo>
                    <a:pt x="7476565" y="368496"/>
                  </a:lnTo>
                  <a:lnTo>
                    <a:pt x="7459783" y="326408"/>
                  </a:lnTo>
                  <a:lnTo>
                    <a:pt x="7439727" y="286106"/>
                  </a:lnTo>
                  <a:lnTo>
                    <a:pt x="7416560" y="247755"/>
                  </a:lnTo>
                  <a:lnTo>
                    <a:pt x="7390448" y="211521"/>
                  </a:lnTo>
                  <a:lnTo>
                    <a:pt x="7361558" y="177569"/>
                  </a:lnTo>
                  <a:lnTo>
                    <a:pt x="7330054" y="146066"/>
                  </a:lnTo>
                  <a:lnTo>
                    <a:pt x="7296103" y="117175"/>
                  </a:lnTo>
                  <a:lnTo>
                    <a:pt x="7259869" y="91064"/>
                  </a:lnTo>
                  <a:lnTo>
                    <a:pt x="7221518" y="67897"/>
                  </a:lnTo>
                  <a:lnTo>
                    <a:pt x="7181216" y="47840"/>
                  </a:lnTo>
                  <a:lnTo>
                    <a:pt x="7139128" y="31059"/>
                  </a:lnTo>
                  <a:lnTo>
                    <a:pt x="7095419" y="17719"/>
                  </a:lnTo>
                  <a:lnTo>
                    <a:pt x="7050256" y="7985"/>
                  </a:lnTo>
                  <a:lnTo>
                    <a:pt x="7003804" y="2023"/>
                  </a:lnTo>
                  <a:lnTo>
                    <a:pt x="6956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93813" y="5756505"/>
              <a:ext cx="7508240" cy="4398010"/>
            </a:xfrm>
            <a:custGeom>
              <a:avLst/>
              <a:gdLst/>
              <a:ahLst/>
              <a:cxnLst/>
              <a:rect l="l" t="t" r="r" b="b"/>
              <a:pathLst>
                <a:path w="7508240" h="4398009">
                  <a:moveTo>
                    <a:pt x="6956227" y="4397771"/>
                  </a:moveTo>
                  <a:lnTo>
                    <a:pt x="551386" y="4397771"/>
                  </a:lnTo>
                  <a:lnTo>
                    <a:pt x="503810" y="4395747"/>
                  </a:lnTo>
                  <a:lnTo>
                    <a:pt x="457358" y="4389786"/>
                  </a:lnTo>
                  <a:lnTo>
                    <a:pt x="412195" y="4380053"/>
                  </a:lnTo>
                  <a:lnTo>
                    <a:pt x="368487" y="4366713"/>
                  </a:lnTo>
                  <a:lnTo>
                    <a:pt x="326399" y="4349932"/>
                  </a:lnTo>
                  <a:lnTo>
                    <a:pt x="286098" y="4329876"/>
                  </a:lnTo>
                  <a:lnTo>
                    <a:pt x="247748" y="4306710"/>
                  </a:lnTo>
                  <a:lnTo>
                    <a:pt x="211514" y="4280599"/>
                  </a:lnTo>
                  <a:lnTo>
                    <a:pt x="177564" y="4251709"/>
                  </a:lnTo>
                  <a:lnTo>
                    <a:pt x="146061" y="4220206"/>
                  </a:lnTo>
                  <a:lnTo>
                    <a:pt x="117171" y="4186254"/>
                  </a:lnTo>
                  <a:lnTo>
                    <a:pt x="91061" y="4150020"/>
                  </a:lnTo>
                  <a:lnTo>
                    <a:pt x="67895" y="4111670"/>
                  </a:lnTo>
                  <a:lnTo>
                    <a:pt x="47839" y="4071367"/>
                  </a:lnTo>
                  <a:lnTo>
                    <a:pt x="31058" y="4029279"/>
                  </a:lnTo>
                  <a:lnTo>
                    <a:pt x="17718" y="3985570"/>
                  </a:lnTo>
                  <a:lnTo>
                    <a:pt x="7985" y="3940406"/>
                  </a:lnTo>
                  <a:lnTo>
                    <a:pt x="2023" y="3893952"/>
                  </a:lnTo>
                  <a:lnTo>
                    <a:pt x="0" y="3846375"/>
                  </a:lnTo>
                  <a:lnTo>
                    <a:pt x="0" y="551396"/>
                  </a:lnTo>
                  <a:lnTo>
                    <a:pt x="2023" y="503820"/>
                  </a:lnTo>
                  <a:lnTo>
                    <a:pt x="7985" y="457368"/>
                  </a:lnTo>
                  <a:lnTo>
                    <a:pt x="17718" y="412205"/>
                  </a:lnTo>
                  <a:lnTo>
                    <a:pt x="31058" y="368496"/>
                  </a:lnTo>
                  <a:lnTo>
                    <a:pt x="47839" y="326408"/>
                  </a:lnTo>
                  <a:lnTo>
                    <a:pt x="67895" y="286106"/>
                  </a:lnTo>
                  <a:lnTo>
                    <a:pt x="91061" y="247755"/>
                  </a:lnTo>
                  <a:lnTo>
                    <a:pt x="117171" y="211521"/>
                  </a:lnTo>
                  <a:lnTo>
                    <a:pt x="146061" y="177569"/>
                  </a:lnTo>
                  <a:lnTo>
                    <a:pt x="177564" y="146066"/>
                  </a:lnTo>
                  <a:lnTo>
                    <a:pt x="211514" y="117175"/>
                  </a:lnTo>
                  <a:lnTo>
                    <a:pt x="247748" y="91064"/>
                  </a:lnTo>
                  <a:lnTo>
                    <a:pt x="286098" y="67897"/>
                  </a:lnTo>
                  <a:lnTo>
                    <a:pt x="326399" y="47840"/>
                  </a:lnTo>
                  <a:lnTo>
                    <a:pt x="368487" y="31059"/>
                  </a:lnTo>
                  <a:lnTo>
                    <a:pt x="412195" y="17719"/>
                  </a:lnTo>
                  <a:lnTo>
                    <a:pt x="457358" y="7985"/>
                  </a:lnTo>
                  <a:lnTo>
                    <a:pt x="503810" y="2023"/>
                  </a:lnTo>
                  <a:lnTo>
                    <a:pt x="551386" y="0"/>
                  </a:lnTo>
                  <a:lnTo>
                    <a:pt x="6956227" y="0"/>
                  </a:lnTo>
                  <a:lnTo>
                    <a:pt x="7003804" y="2023"/>
                  </a:lnTo>
                  <a:lnTo>
                    <a:pt x="7050256" y="7985"/>
                  </a:lnTo>
                  <a:lnTo>
                    <a:pt x="7095419" y="17719"/>
                  </a:lnTo>
                  <a:lnTo>
                    <a:pt x="7139128" y="31059"/>
                  </a:lnTo>
                  <a:lnTo>
                    <a:pt x="7181216" y="47840"/>
                  </a:lnTo>
                  <a:lnTo>
                    <a:pt x="7221518" y="67897"/>
                  </a:lnTo>
                  <a:lnTo>
                    <a:pt x="7259869" y="91064"/>
                  </a:lnTo>
                  <a:lnTo>
                    <a:pt x="7296103" y="117175"/>
                  </a:lnTo>
                  <a:lnTo>
                    <a:pt x="7330054" y="146066"/>
                  </a:lnTo>
                  <a:lnTo>
                    <a:pt x="7361558" y="177569"/>
                  </a:lnTo>
                  <a:lnTo>
                    <a:pt x="7390448" y="211521"/>
                  </a:lnTo>
                  <a:lnTo>
                    <a:pt x="7416560" y="247755"/>
                  </a:lnTo>
                  <a:lnTo>
                    <a:pt x="7439727" y="286106"/>
                  </a:lnTo>
                  <a:lnTo>
                    <a:pt x="7459783" y="326408"/>
                  </a:lnTo>
                  <a:lnTo>
                    <a:pt x="7476565" y="368496"/>
                  </a:lnTo>
                  <a:lnTo>
                    <a:pt x="7489905" y="412205"/>
                  </a:lnTo>
                  <a:lnTo>
                    <a:pt x="7499639" y="457368"/>
                  </a:lnTo>
                  <a:lnTo>
                    <a:pt x="7505600" y="503820"/>
                  </a:lnTo>
                  <a:lnTo>
                    <a:pt x="7507624" y="551396"/>
                  </a:lnTo>
                  <a:lnTo>
                    <a:pt x="7507624" y="3846375"/>
                  </a:lnTo>
                  <a:lnTo>
                    <a:pt x="7505600" y="3893952"/>
                  </a:lnTo>
                  <a:lnTo>
                    <a:pt x="7499639" y="3940406"/>
                  </a:lnTo>
                  <a:lnTo>
                    <a:pt x="7489905" y="3985570"/>
                  </a:lnTo>
                  <a:lnTo>
                    <a:pt x="7476565" y="4029279"/>
                  </a:lnTo>
                  <a:lnTo>
                    <a:pt x="7459783" y="4071367"/>
                  </a:lnTo>
                  <a:lnTo>
                    <a:pt x="7439727" y="4111670"/>
                  </a:lnTo>
                  <a:lnTo>
                    <a:pt x="7416560" y="4150020"/>
                  </a:lnTo>
                  <a:lnTo>
                    <a:pt x="7390448" y="4186254"/>
                  </a:lnTo>
                  <a:lnTo>
                    <a:pt x="7361558" y="4220206"/>
                  </a:lnTo>
                  <a:lnTo>
                    <a:pt x="7330054" y="4251709"/>
                  </a:lnTo>
                  <a:lnTo>
                    <a:pt x="7296103" y="4280599"/>
                  </a:lnTo>
                  <a:lnTo>
                    <a:pt x="7259869" y="4306710"/>
                  </a:lnTo>
                  <a:lnTo>
                    <a:pt x="7221518" y="4329876"/>
                  </a:lnTo>
                  <a:lnTo>
                    <a:pt x="7181216" y="4349932"/>
                  </a:lnTo>
                  <a:lnTo>
                    <a:pt x="7139128" y="4366713"/>
                  </a:lnTo>
                  <a:lnTo>
                    <a:pt x="7095419" y="4380053"/>
                  </a:lnTo>
                  <a:lnTo>
                    <a:pt x="7050256" y="4389786"/>
                  </a:lnTo>
                  <a:lnTo>
                    <a:pt x="7003804" y="4395747"/>
                  </a:lnTo>
                  <a:lnTo>
                    <a:pt x="6956227" y="4397771"/>
                  </a:lnTo>
                  <a:close/>
                </a:path>
              </a:pathLst>
            </a:custGeom>
            <a:ln w="20941">
              <a:solidFill>
                <a:srgbClr val="453A9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89" y="6042873"/>
              <a:ext cx="7057649" cy="392513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158446" y="3978402"/>
            <a:ext cx="8660765" cy="6176010"/>
            <a:chOff x="1158446" y="3978402"/>
            <a:chExt cx="8660765" cy="6176010"/>
          </a:xfrm>
        </p:grpSpPr>
        <p:sp>
          <p:nvSpPr>
            <p:cNvPr id="17" name="object 17"/>
            <p:cNvSpPr/>
            <p:nvPr/>
          </p:nvSpPr>
          <p:spPr>
            <a:xfrm>
              <a:off x="1158446" y="3978402"/>
              <a:ext cx="2372360" cy="969644"/>
            </a:xfrm>
            <a:custGeom>
              <a:avLst/>
              <a:gdLst/>
              <a:ahLst/>
              <a:cxnLst/>
              <a:rect l="l" t="t" r="r" b="b"/>
              <a:pathLst>
                <a:path w="2372360" h="969645">
                  <a:moveTo>
                    <a:pt x="2022503" y="0"/>
                  </a:moveTo>
                  <a:lnTo>
                    <a:pt x="349329" y="0"/>
                  </a:lnTo>
                  <a:lnTo>
                    <a:pt x="301928" y="3188"/>
                  </a:lnTo>
                  <a:lnTo>
                    <a:pt x="256465" y="12477"/>
                  </a:lnTo>
                  <a:lnTo>
                    <a:pt x="213356" y="27450"/>
                  </a:lnTo>
                  <a:lnTo>
                    <a:pt x="173017" y="47691"/>
                  </a:lnTo>
                  <a:lnTo>
                    <a:pt x="135866" y="72784"/>
                  </a:lnTo>
                  <a:lnTo>
                    <a:pt x="102317" y="102312"/>
                  </a:lnTo>
                  <a:lnTo>
                    <a:pt x="72788" y="135859"/>
                  </a:lnTo>
                  <a:lnTo>
                    <a:pt x="47694" y="173010"/>
                  </a:lnTo>
                  <a:lnTo>
                    <a:pt x="27452" y="213347"/>
                  </a:lnTo>
                  <a:lnTo>
                    <a:pt x="12478" y="256455"/>
                  </a:lnTo>
                  <a:lnTo>
                    <a:pt x="3189" y="301918"/>
                  </a:lnTo>
                  <a:lnTo>
                    <a:pt x="0" y="349319"/>
                  </a:lnTo>
                  <a:lnTo>
                    <a:pt x="0" y="620180"/>
                  </a:lnTo>
                  <a:lnTo>
                    <a:pt x="3189" y="667581"/>
                  </a:lnTo>
                  <a:lnTo>
                    <a:pt x="12478" y="713043"/>
                  </a:lnTo>
                  <a:lnTo>
                    <a:pt x="27452" y="756151"/>
                  </a:lnTo>
                  <a:lnTo>
                    <a:pt x="47694" y="796489"/>
                  </a:lnTo>
                  <a:lnTo>
                    <a:pt x="72788" y="833639"/>
                  </a:lnTo>
                  <a:lnTo>
                    <a:pt x="102317" y="867186"/>
                  </a:lnTo>
                  <a:lnTo>
                    <a:pt x="135866" y="896714"/>
                  </a:lnTo>
                  <a:lnTo>
                    <a:pt x="173017" y="921807"/>
                  </a:lnTo>
                  <a:lnTo>
                    <a:pt x="213356" y="942048"/>
                  </a:lnTo>
                  <a:lnTo>
                    <a:pt x="256465" y="957021"/>
                  </a:lnTo>
                  <a:lnTo>
                    <a:pt x="301928" y="966310"/>
                  </a:lnTo>
                  <a:lnTo>
                    <a:pt x="349329" y="969499"/>
                  </a:lnTo>
                  <a:lnTo>
                    <a:pt x="2022503" y="969499"/>
                  </a:lnTo>
                  <a:lnTo>
                    <a:pt x="2069904" y="966310"/>
                  </a:lnTo>
                  <a:lnTo>
                    <a:pt x="2115367" y="957021"/>
                  </a:lnTo>
                  <a:lnTo>
                    <a:pt x="2158475" y="942048"/>
                  </a:lnTo>
                  <a:lnTo>
                    <a:pt x="2198813" y="921807"/>
                  </a:lnTo>
                  <a:lnTo>
                    <a:pt x="2235963" y="896714"/>
                  </a:lnTo>
                  <a:lnTo>
                    <a:pt x="2269510" y="867186"/>
                  </a:lnTo>
                  <a:lnTo>
                    <a:pt x="2299038" y="833639"/>
                  </a:lnTo>
                  <a:lnTo>
                    <a:pt x="2324131" y="796489"/>
                  </a:lnTo>
                  <a:lnTo>
                    <a:pt x="2344372" y="756151"/>
                  </a:lnTo>
                  <a:lnTo>
                    <a:pt x="2359345" y="713043"/>
                  </a:lnTo>
                  <a:lnTo>
                    <a:pt x="2368634" y="667581"/>
                  </a:lnTo>
                  <a:lnTo>
                    <a:pt x="2371823" y="620180"/>
                  </a:lnTo>
                  <a:lnTo>
                    <a:pt x="2371823" y="349319"/>
                  </a:lnTo>
                  <a:lnTo>
                    <a:pt x="2368634" y="301918"/>
                  </a:lnTo>
                  <a:lnTo>
                    <a:pt x="2359345" y="256455"/>
                  </a:lnTo>
                  <a:lnTo>
                    <a:pt x="2344372" y="213347"/>
                  </a:lnTo>
                  <a:lnTo>
                    <a:pt x="2324131" y="173010"/>
                  </a:lnTo>
                  <a:lnTo>
                    <a:pt x="2299038" y="135859"/>
                  </a:lnTo>
                  <a:lnTo>
                    <a:pt x="2269510" y="102312"/>
                  </a:lnTo>
                  <a:lnTo>
                    <a:pt x="2235963" y="72784"/>
                  </a:lnTo>
                  <a:lnTo>
                    <a:pt x="2198813" y="47691"/>
                  </a:lnTo>
                  <a:lnTo>
                    <a:pt x="2158475" y="27450"/>
                  </a:lnTo>
                  <a:lnTo>
                    <a:pt x="2115367" y="12477"/>
                  </a:lnTo>
                  <a:lnTo>
                    <a:pt x="2069904" y="3188"/>
                  </a:lnTo>
                  <a:lnTo>
                    <a:pt x="2022503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1194" y="6157947"/>
              <a:ext cx="3584287" cy="35832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48953" y="5756505"/>
              <a:ext cx="4659630" cy="4387850"/>
            </a:xfrm>
            <a:custGeom>
              <a:avLst/>
              <a:gdLst/>
              <a:ahLst/>
              <a:cxnLst/>
              <a:rect l="l" t="t" r="r" b="b"/>
              <a:pathLst>
                <a:path w="4659630" h="4387850">
                  <a:moveTo>
                    <a:pt x="4108147" y="4387300"/>
                  </a:moveTo>
                  <a:lnTo>
                    <a:pt x="551386" y="4387300"/>
                  </a:lnTo>
                  <a:lnTo>
                    <a:pt x="503810" y="4385277"/>
                  </a:lnTo>
                  <a:lnTo>
                    <a:pt x="457358" y="4379315"/>
                  </a:lnTo>
                  <a:lnTo>
                    <a:pt x="412195" y="4369582"/>
                  </a:lnTo>
                  <a:lnTo>
                    <a:pt x="368487" y="4356242"/>
                  </a:lnTo>
                  <a:lnTo>
                    <a:pt x="326399" y="4339461"/>
                  </a:lnTo>
                  <a:lnTo>
                    <a:pt x="286098" y="4319405"/>
                  </a:lnTo>
                  <a:lnTo>
                    <a:pt x="247748" y="4296239"/>
                  </a:lnTo>
                  <a:lnTo>
                    <a:pt x="211514" y="4270128"/>
                  </a:lnTo>
                  <a:lnTo>
                    <a:pt x="177564" y="4241238"/>
                  </a:lnTo>
                  <a:lnTo>
                    <a:pt x="146061" y="4209735"/>
                  </a:lnTo>
                  <a:lnTo>
                    <a:pt x="117171" y="4175783"/>
                  </a:lnTo>
                  <a:lnTo>
                    <a:pt x="91061" y="4139550"/>
                  </a:lnTo>
                  <a:lnTo>
                    <a:pt x="67895" y="4101199"/>
                  </a:lnTo>
                  <a:lnTo>
                    <a:pt x="47839" y="4060896"/>
                  </a:lnTo>
                  <a:lnTo>
                    <a:pt x="31058" y="4018808"/>
                  </a:lnTo>
                  <a:lnTo>
                    <a:pt x="17718" y="3975099"/>
                  </a:lnTo>
                  <a:lnTo>
                    <a:pt x="7985" y="3929935"/>
                  </a:lnTo>
                  <a:lnTo>
                    <a:pt x="2023" y="3883481"/>
                  </a:lnTo>
                  <a:lnTo>
                    <a:pt x="0" y="3835904"/>
                  </a:lnTo>
                  <a:lnTo>
                    <a:pt x="0" y="551396"/>
                  </a:lnTo>
                  <a:lnTo>
                    <a:pt x="2023" y="503820"/>
                  </a:lnTo>
                  <a:lnTo>
                    <a:pt x="7985" y="457368"/>
                  </a:lnTo>
                  <a:lnTo>
                    <a:pt x="17718" y="412205"/>
                  </a:lnTo>
                  <a:lnTo>
                    <a:pt x="31058" y="368496"/>
                  </a:lnTo>
                  <a:lnTo>
                    <a:pt x="47839" y="326408"/>
                  </a:lnTo>
                  <a:lnTo>
                    <a:pt x="67895" y="286106"/>
                  </a:lnTo>
                  <a:lnTo>
                    <a:pt x="91061" y="247755"/>
                  </a:lnTo>
                  <a:lnTo>
                    <a:pt x="117171" y="211521"/>
                  </a:lnTo>
                  <a:lnTo>
                    <a:pt x="146061" y="177569"/>
                  </a:lnTo>
                  <a:lnTo>
                    <a:pt x="177564" y="146066"/>
                  </a:lnTo>
                  <a:lnTo>
                    <a:pt x="211514" y="117175"/>
                  </a:lnTo>
                  <a:lnTo>
                    <a:pt x="247748" y="91064"/>
                  </a:lnTo>
                  <a:lnTo>
                    <a:pt x="286098" y="67897"/>
                  </a:lnTo>
                  <a:lnTo>
                    <a:pt x="326399" y="47840"/>
                  </a:lnTo>
                  <a:lnTo>
                    <a:pt x="368487" y="31059"/>
                  </a:lnTo>
                  <a:lnTo>
                    <a:pt x="412195" y="17719"/>
                  </a:lnTo>
                  <a:lnTo>
                    <a:pt x="457358" y="7985"/>
                  </a:lnTo>
                  <a:lnTo>
                    <a:pt x="503810" y="2023"/>
                  </a:lnTo>
                  <a:lnTo>
                    <a:pt x="551386" y="0"/>
                  </a:lnTo>
                  <a:lnTo>
                    <a:pt x="4108147" y="0"/>
                  </a:lnTo>
                  <a:lnTo>
                    <a:pt x="4155723" y="2023"/>
                  </a:lnTo>
                  <a:lnTo>
                    <a:pt x="4202175" y="7985"/>
                  </a:lnTo>
                  <a:lnTo>
                    <a:pt x="4247338" y="17719"/>
                  </a:lnTo>
                  <a:lnTo>
                    <a:pt x="4291047" y="31059"/>
                  </a:lnTo>
                  <a:lnTo>
                    <a:pt x="4333135" y="47840"/>
                  </a:lnTo>
                  <a:lnTo>
                    <a:pt x="4373437" y="67897"/>
                  </a:lnTo>
                  <a:lnTo>
                    <a:pt x="4411788" y="91064"/>
                  </a:lnTo>
                  <a:lnTo>
                    <a:pt x="4448022" y="117175"/>
                  </a:lnTo>
                  <a:lnTo>
                    <a:pt x="4481974" y="146066"/>
                  </a:lnTo>
                  <a:lnTo>
                    <a:pt x="4513477" y="177569"/>
                  </a:lnTo>
                  <a:lnTo>
                    <a:pt x="4542368" y="211521"/>
                  </a:lnTo>
                  <a:lnTo>
                    <a:pt x="4568479" y="247755"/>
                  </a:lnTo>
                  <a:lnTo>
                    <a:pt x="4591646" y="286106"/>
                  </a:lnTo>
                  <a:lnTo>
                    <a:pt x="4611703" y="326408"/>
                  </a:lnTo>
                  <a:lnTo>
                    <a:pt x="4628484" y="368496"/>
                  </a:lnTo>
                  <a:lnTo>
                    <a:pt x="4641824" y="412205"/>
                  </a:lnTo>
                  <a:lnTo>
                    <a:pt x="4651558" y="457368"/>
                  </a:lnTo>
                  <a:lnTo>
                    <a:pt x="4657520" y="503820"/>
                  </a:lnTo>
                  <a:lnTo>
                    <a:pt x="4659543" y="551396"/>
                  </a:lnTo>
                  <a:lnTo>
                    <a:pt x="4659543" y="3835904"/>
                  </a:lnTo>
                  <a:lnTo>
                    <a:pt x="4657520" y="3883481"/>
                  </a:lnTo>
                  <a:lnTo>
                    <a:pt x="4651558" y="3929935"/>
                  </a:lnTo>
                  <a:lnTo>
                    <a:pt x="4641824" y="3975099"/>
                  </a:lnTo>
                  <a:lnTo>
                    <a:pt x="4628484" y="4018808"/>
                  </a:lnTo>
                  <a:lnTo>
                    <a:pt x="4611703" y="4060896"/>
                  </a:lnTo>
                  <a:lnTo>
                    <a:pt x="4591646" y="4101199"/>
                  </a:lnTo>
                  <a:lnTo>
                    <a:pt x="4568479" y="4139550"/>
                  </a:lnTo>
                  <a:lnTo>
                    <a:pt x="4542368" y="4175783"/>
                  </a:lnTo>
                  <a:lnTo>
                    <a:pt x="4513477" y="4209735"/>
                  </a:lnTo>
                  <a:lnTo>
                    <a:pt x="4481974" y="4241238"/>
                  </a:lnTo>
                  <a:lnTo>
                    <a:pt x="4448022" y="4270128"/>
                  </a:lnTo>
                  <a:lnTo>
                    <a:pt x="4411788" y="4296239"/>
                  </a:lnTo>
                  <a:lnTo>
                    <a:pt x="4373437" y="4319405"/>
                  </a:lnTo>
                  <a:lnTo>
                    <a:pt x="4333135" y="4339461"/>
                  </a:lnTo>
                  <a:lnTo>
                    <a:pt x="4291047" y="4356242"/>
                  </a:lnTo>
                  <a:lnTo>
                    <a:pt x="4247338" y="4369582"/>
                  </a:lnTo>
                  <a:lnTo>
                    <a:pt x="4202175" y="4379315"/>
                  </a:lnTo>
                  <a:lnTo>
                    <a:pt x="4155723" y="4385277"/>
                  </a:lnTo>
                  <a:lnTo>
                    <a:pt x="4108147" y="4387300"/>
                  </a:lnTo>
                  <a:close/>
                </a:path>
              </a:pathLst>
            </a:custGeom>
            <a:ln w="20941">
              <a:solidFill>
                <a:srgbClr val="453A9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4762" y="4102599"/>
            <a:ext cx="1816735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235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1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50" spc="-19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4150" dirty="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960718"/>
            <a:ext cx="8679521" cy="6347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15870"/>
            <a:ext cx="7584401" cy="6189280"/>
          </a:xfrm>
          <a:custGeom>
            <a:avLst/>
            <a:gdLst/>
            <a:ahLst/>
            <a:cxnLst/>
            <a:rect l="l" t="t" r="r" b="b"/>
            <a:pathLst>
              <a:path w="4034154" h="4138929">
                <a:moveTo>
                  <a:pt x="0" y="0"/>
                </a:moveTo>
                <a:lnTo>
                  <a:pt x="0" y="4138892"/>
                </a:lnTo>
                <a:lnTo>
                  <a:pt x="3030968" y="4138892"/>
                </a:lnTo>
                <a:lnTo>
                  <a:pt x="3939735" y="2537732"/>
                </a:lnTo>
                <a:lnTo>
                  <a:pt x="3957666" y="2503943"/>
                </a:lnTo>
                <a:lnTo>
                  <a:pt x="3973628" y="2469288"/>
                </a:lnTo>
                <a:lnTo>
                  <a:pt x="3987652" y="2433815"/>
                </a:lnTo>
                <a:lnTo>
                  <a:pt x="3999767" y="2397573"/>
                </a:lnTo>
                <a:lnTo>
                  <a:pt x="4010005" y="2360609"/>
                </a:lnTo>
                <a:lnTo>
                  <a:pt x="4018394" y="2322971"/>
                </a:lnTo>
                <a:lnTo>
                  <a:pt x="4024966" y="2284709"/>
                </a:lnTo>
                <a:lnTo>
                  <a:pt x="4029750" y="2245869"/>
                </a:lnTo>
                <a:lnTo>
                  <a:pt x="4032776" y="2206501"/>
                </a:lnTo>
                <a:lnTo>
                  <a:pt x="4034076" y="2166653"/>
                </a:lnTo>
                <a:lnTo>
                  <a:pt x="4033678" y="2126373"/>
                </a:lnTo>
                <a:lnTo>
                  <a:pt x="4031614" y="2085708"/>
                </a:lnTo>
                <a:lnTo>
                  <a:pt x="4027913" y="2044708"/>
                </a:lnTo>
                <a:lnTo>
                  <a:pt x="4022605" y="2003421"/>
                </a:lnTo>
                <a:lnTo>
                  <a:pt x="4015721" y="1961894"/>
                </a:lnTo>
                <a:lnTo>
                  <a:pt x="4007291" y="1920177"/>
                </a:lnTo>
                <a:lnTo>
                  <a:pt x="3997345" y="1878316"/>
                </a:lnTo>
                <a:lnTo>
                  <a:pt x="3985913" y="1836361"/>
                </a:lnTo>
                <a:lnTo>
                  <a:pt x="3973026" y="1794360"/>
                </a:lnTo>
                <a:lnTo>
                  <a:pt x="3958713" y="1752361"/>
                </a:lnTo>
                <a:lnTo>
                  <a:pt x="3943006" y="1710411"/>
                </a:lnTo>
                <a:lnTo>
                  <a:pt x="3925933" y="1668561"/>
                </a:lnTo>
                <a:lnTo>
                  <a:pt x="3907525" y="1626856"/>
                </a:lnTo>
                <a:lnTo>
                  <a:pt x="3887812" y="1585347"/>
                </a:lnTo>
                <a:lnTo>
                  <a:pt x="3866826" y="1544081"/>
                </a:lnTo>
                <a:lnTo>
                  <a:pt x="3844594" y="1503106"/>
                </a:lnTo>
                <a:lnTo>
                  <a:pt x="3821149" y="1462470"/>
                </a:lnTo>
                <a:lnTo>
                  <a:pt x="3796520" y="1422223"/>
                </a:lnTo>
                <a:lnTo>
                  <a:pt x="3770737" y="1382411"/>
                </a:lnTo>
                <a:lnTo>
                  <a:pt x="3743831" y="1343084"/>
                </a:lnTo>
                <a:lnTo>
                  <a:pt x="3715831" y="1304288"/>
                </a:lnTo>
                <a:lnTo>
                  <a:pt x="3686768" y="1266074"/>
                </a:lnTo>
                <a:lnTo>
                  <a:pt x="3656672" y="1228489"/>
                </a:lnTo>
                <a:lnTo>
                  <a:pt x="3625573" y="1191580"/>
                </a:lnTo>
                <a:lnTo>
                  <a:pt x="3593501" y="1155397"/>
                </a:lnTo>
                <a:lnTo>
                  <a:pt x="3560487" y="1119988"/>
                </a:lnTo>
                <a:lnTo>
                  <a:pt x="3526561" y="1085400"/>
                </a:lnTo>
                <a:lnTo>
                  <a:pt x="3491753" y="1051683"/>
                </a:lnTo>
                <a:lnTo>
                  <a:pt x="3456092" y="1018883"/>
                </a:lnTo>
                <a:lnTo>
                  <a:pt x="3419610" y="987051"/>
                </a:lnTo>
                <a:lnTo>
                  <a:pt x="3382337" y="956233"/>
                </a:lnTo>
                <a:lnTo>
                  <a:pt x="3344302" y="926478"/>
                </a:lnTo>
                <a:lnTo>
                  <a:pt x="3305536" y="897834"/>
                </a:lnTo>
                <a:lnTo>
                  <a:pt x="3266069" y="870349"/>
                </a:lnTo>
                <a:lnTo>
                  <a:pt x="3225931" y="844072"/>
                </a:lnTo>
                <a:lnTo>
                  <a:pt x="3185152" y="819051"/>
                </a:lnTo>
                <a:lnTo>
                  <a:pt x="3143763" y="795335"/>
                </a:lnTo>
                <a:lnTo>
                  <a:pt x="3101794" y="772970"/>
                </a:lnTo>
                <a:lnTo>
                  <a:pt x="3059275" y="752006"/>
                </a:lnTo>
                <a:lnTo>
                  <a:pt x="3016235" y="732491"/>
                </a:lnTo>
                <a:lnTo>
                  <a:pt x="2972706" y="714473"/>
                </a:lnTo>
                <a:lnTo>
                  <a:pt x="2928718" y="698000"/>
                </a:lnTo>
                <a:lnTo>
                  <a:pt x="2884300" y="683121"/>
                </a:lnTo>
                <a:lnTo>
                  <a:pt x="2839483" y="669883"/>
                </a:lnTo>
                <a:lnTo>
                  <a:pt x="2794297" y="658335"/>
                </a:lnTo>
                <a:lnTo>
                  <a:pt x="0" y="0"/>
                </a:lnTo>
                <a:close/>
              </a:path>
            </a:pathLst>
          </a:custGeom>
          <a:solidFill>
            <a:srgbClr val="EA42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0265087" y="5467997"/>
            <a:ext cx="9837161" cy="5837940"/>
            <a:chOff x="5460015" y="3656588"/>
            <a:chExt cx="5232400" cy="3903979"/>
          </a:xfrm>
        </p:grpSpPr>
        <p:sp>
          <p:nvSpPr>
            <p:cNvPr id="4" name="object 4"/>
            <p:cNvSpPr/>
            <p:nvPr/>
          </p:nvSpPr>
          <p:spPr>
            <a:xfrm>
              <a:off x="5460015" y="5221786"/>
              <a:ext cx="4765040" cy="2298700"/>
            </a:xfrm>
            <a:custGeom>
              <a:avLst/>
              <a:gdLst/>
              <a:ahLst/>
              <a:cxnLst/>
              <a:rect l="l" t="t" r="r" b="b"/>
              <a:pathLst>
                <a:path w="4765040" h="2298700">
                  <a:moveTo>
                    <a:pt x="1793551" y="0"/>
                  </a:moveTo>
                  <a:lnTo>
                    <a:pt x="1747086" y="2167"/>
                  </a:lnTo>
                  <a:lnTo>
                    <a:pt x="1701294" y="6676"/>
                  </a:lnTo>
                  <a:lnTo>
                    <a:pt x="1656223" y="13510"/>
                  </a:lnTo>
                  <a:lnTo>
                    <a:pt x="1611919" y="22650"/>
                  </a:lnTo>
                  <a:lnTo>
                    <a:pt x="1568431" y="34081"/>
                  </a:lnTo>
                  <a:lnTo>
                    <a:pt x="1525804" y="47784"/>
                  </a:lnTo>
                  <a:lnTo>
                    <a:pt x="1484086" y="63742"/>
                  </a:lnTo>
                  <a:lnTo>
                    <a:pt x="1443325" y="81939"/>
                  </a:lnTo>
                  <a:lnTo>
                    <a:pt x="1403567" y="102357"/>
                  </a:lnTo>
                  <a:lnTo>
                    <a:pt x="1364860" y="124979"/>
                  </a:lnTo>
                  <a:lnTo>
                    <a:pt x="1327251" y="149788"/>
                  </a:lnTo>
                  <a:lnTo>
                    <a:pt x="1290787" y="176766"/>
                  </a:lnTo>
                  <a:lnTo>
                    <a:pt x="1255515" y="205897"/>
                  </a:lnTo>
                  <a:lnTo>
                    <a:pt x="1221482" y="237163"/>
                  </a:lnTo>
                  <a:lnTo>
                    <a:pt x="1188736" y="270547"/>
                  </a:lnTo>
                  <a:lnTo>
                    <a:pt x="1157323" y="306031"/>
                  </a:lnTo>
                  <a:lnTo>
                    <a:pt x="1127291" y="343600"/>
                  </a:lnTo>
                  <a:lnTo>
                    <a:pt x="1098687" y="383234"/>
                  </a:lnTo>
                  <a:lnTo>
                    <a:pt x="1071558" y="424918"/>
                  </a:lnTo>
                  <a:lnTo>
                    <a:pt x="64309" y="2055738"/>
                  </a:lnTo>
                  <a:lnTo>
                    <a:pt x="45154" y="2090552"/>
                  </a:lnTo>
                  <a:lnTo>
                    <a:pt x="29502" y="2127068"/>
                  </a:lnTo>
                  <a:lnTo>
                    <a:pt x="17257" y="2165096"/>
                  </a:lnTo>
                  <a:lnTo>
                    <a:pt x="8323" y="2204446"/>
                  </a:lnTo>
                  <a:lnTo>
                    <a:pt x="2603" y="2244929"/>
                  </a:lnTo>
                  <a:lnTo>
                    <a:pt x="0" y="2286355"/>
                  </a:lnTo>
                  <a:lnTo>
                    <a:pt x="118" y="2298314"/>
                  </a:lnTo>
                  <a:lnTo>
                    <a:pt x="4456404" y="2298314"/>
                  </a:lnTo>
                  <a:lnTo>
                    <a:pt x="4765008" y="1895637"/>
                  </a:lnTo>
                  <a:lnTo>
                    <a:pt x="4765008" y="1029807"/>
                  </a:lnTo>
                  <a:lnTo>
                    <a:pt x="4741799" y="996918"/>
                  </a:lnTo>
                  <a:lnTo>
                    <a:pt x="4714574" y="963055"/>
                  </a:lnTo>
                  <a:lnTo>
                    <a:pt x="4685473" y="931369"/>
                  </a:lnTo>
                  <a:lnTo>
                    <a:pt x="4654545" y="902058"/>
                  </a:lnTo>
                  <a:lnTo>
                    <a:pt x="4621843" y="875316"/>
                  </a:lnTo>
                  <a:lnTo>
                    <a:pt x="4587418" y="851339"/>
                  </a:lnTo>
                  <a:lnTo>
                    <a:pt x="4551322" y="830322"/>
                  </a:lnTo>
                  <a:lnTo>
                    <a:pt x="4513605" y="812463"/>
                  </a:lnTo>
                  <a:lnTo>
                    <a:pt x="4474320" y="797955"/>
                  </a:lnTo>
                  <a:lnTo>
                    <a:pt x="2133697" y="51830"/>
                  </a:lnTo>
                  <a:lnTo>
                    <a:pt x="2083840" y="37127"/>
                  </a:lnTo>
                  <a:lnTo>
                    <a:pt x="2034325" y="24885"/>
                  </a:lnTo>
                  <a:lnTo>
                    <a:pt x="1985201" y="15087"/>
                  </a:lnTo>
                  <a:lnTo>
                    <a:pt x="1936514" y="7717"/>
                  </a:lnTo>
                  <a:lnTo>
                    <a:pt x="1888312" y="2757"/>
                  </a:lnTo>
                  <a:lnTo>
                    <a:pt x="1840642" y="190"/>
                  </a:lnTo>
                  <a:lnTo>
                    <a:pt x="1793551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864204" y="3656588"/>
              <a:ext cx="2828290" cy="3903979"/>
            </a:xfrm>
            <a:custGeom>
              <a:avLst/>
              <a:gdLst/>
              <a:ahLst/>
              <a:cxnLst/>
              <a:rect l="l" t="t" r="r" b="b"/>
              <a:pathLst>
                <a:path w="2828290" h="3903979">
                  <a:moveTo>
                    <a:pt x="2827799" y="0"/>
                  </a:moveTo>
                  <a:lnTo>
                    <a:pt x="860327" y="795192"/>
                  </a:lnTo>
                  <a:lnTo>
                    <a:pt x="809926" y="816398"/>
                  </a:lnTo>
                  <a:lnTo>
                    <a:pt x="760901" y="838709"/>
                  </a:lnTo>
                  <a:lnTo>
                    <a:pt x="713266" y="862103"/>
                  </a:lnTo>
                  <a:lnTo>
                    <a:pt x="667036" y="886556"/>
                  </a:lnTo>
                  <a:lnTo>
                    <a:pt x="622224" y="912046"/>
                  </a:lnTo>
                  <a:lnTo>
                    <a:pt x="578845" y="938552"/>
                  </a:lnTo>
                  <a:lnTo>
                    <a:pt x="536912" y="966050"/>
                  </a:lnTo>
                  <a:lnTo>
                    <a:pt x="496441" y="994519"/>
                  </a:lnTo>
                  <a:lnTo>
                    <a:pt x="457444" y="1023935"/>
                  </a:lnTo>
                  <a:lnTo>
                    <a:pt x="419936" y="1054278"/>
                  </a:lnTo>
                  <a:lnTo>
                    <a:pt x="383931" y="1085524"/>
                  </a:lnTo>
                  <a:lnTo>
                    <a:pt x="349443" y="1117651"/>
                  </a:lnTo>
                  <a:lnTo>
                    <a:pt x="316487" y="1150636"/>
                  </a:lnTo>
                  <a:lnTo>
                    <a:pt x="285075" y="1184458"/>
                  </a:lnTo>
                  <a:lnTo>
                    <a:pt x="255224" y="1219094"/>
                  </a:lnTo>
                  <a:lnTo>
                    <a:pt x="226945" y="1254522"/>
                  </a:lnTo>
                  <a:lnTo>
                    <a:pt x="200255" y="1290719"/>
                  </a:lnTo>
                  <a:lnTo>
                    <a:pt x="175166" y="1327663"/>
                  </a:lnTo>
                  <a:lnTo>
                    <a:pt x="151693" y="1365331"/>
                  </a:lnTo>
                  <a:lnTo>
                    <a:pt x="129850" y="1403702"/>
                  </a:lnTo>
                  <a:lnTo>
                    <a:pt x="109651" y="1442752"/>
                  </a:lnTo>
                  <a:lnTo>
                    <a:pt x="91110" y="1482460"/>
                  </a:lnTo>
                  <a:lnTo>
                    <a:pt x="74242" y="1522804"/>
                  </a:lnTo>
                  <a:lnTo>
                    <a:pt x="59059" y="1563760"/>
                  </a:lnTo>
                  <a:lnTo>
                    <a:pt x="45577" y="1605307"/>
                  </a:lnTo>
                  <a:lnTo>
                    <a:pt x="33810" y="1647422"/>
                  </a:lnTo>
                  <a:lnTo>
                    <a:pt x="23771" y="1690083"/>
                  </a:lnTo>
                  <a:lnTo>
                    <a:pt x="15475" y="1733267"/>
                  </a:lnTo>
                  <a:lnTo>
                    <a:pt x="8936" y="1776953"/>
                  </a:lnTo>
                  <a:lnTo>
                    <a:pt x="4167" y="1821117"/>
                  </a:lnTo>
                  <a:lnTo>
                    <a:pt x="1184" y="1865738"/>
                  </a:lnTo>
                  <a:lnTo>
                    <a:pt x="0" y="1910793"/>
                  </a:lnTo>
                  <a:lnTo>
                    <a:pt x="628" y="1956259"/>
                  </a:lnTo>
                  <a:lnTo>
                    <a:pt x="3085" y="2002115"/>
                  </a:lnTo>
                  <a:lnTo>
                    <a:pt x="7382" y="2048339"/>
                  </a:lnTo>
                  <a:lnTo>
                    <a:pt x="216298" y="3903416"/>
                  </a:lnTo>
                  <a:lnTo>
                    <a:pt x="2827799" y="3903416"/>
                  </a:lnTo>
                  <a:lnTo>
                    <a:pt x="2827799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46" y="6799"/>
            <a:ext cx="20098131" cy="2367272"/>
            <a:chOff x="2311" y="4546"/>
            <a:chExt cx="10690225" cy="1583055"/>
          </a:xfrm>
        </p:grpSpPr>
        <p:sp>
          <p:nvSpPr>
            <p:cNvPr id="7" name="object 7"/>
            <p:cNvSpPr/>
            <p:nvPr/>
          </p:nvSpPr>
          <p:spPr>
            <a:xfrm>
              <a:off x="2311" y="4546"/>
              <a:ext cx="10690225" cy="1331595"/>
            </a:xfrm>
            <a:custGeom>
              <a:avLst/>
              <a:gdLst/>
              <a:ahLst/>
              <a:cxnLst/>
              <a:rect l="l" t="t" r="r" b="b"/>
              <a:pathLst>
                <a:path w="10690225" h="1331595">
                  <a:moveTo>
                    <a:pt x="10689691" y="0"/>
                  </a:moveTo>
                  <a:lnTo>
                    <a:pt x="0" y="0"/>
                  </a:lnTo>
                  <a:lnTo>
                    <a:pt x="0" y="1331379"/>
                  </a:lnTo>
                  <a:lnTo>
                    <a:pt x="10689691" y="1331379"/>
                  </a:lnTo>
                  <a:lnTo>
                    <a:pt x="10689691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2446" y="4546"/>
              <a:ext cx="4189556" cy="158244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5506" y="179965"/>
            <a:ext cx="11463157" cy="1868725"/>
          </a:xfrm>
          <a:prstGeom prst="rect">
            <a:avLst/>
          </a:prstGeom>
        </p:spPr>
        <p:txBody>
          <a:bodyPr vert="horz" wrap="square" lIns="0" tIns="21852" rIns="0" bIns="0" rtlCol="0">
            <a:spAutoFit/>
          </a:bodyPr>
          <a:lstStyle/>
          <a:p>
            <a:pPr marL="21852" marR="8741">
              <a:spcBef>
                <a:spcPts val="172"/>
              </a:spcBef>
            </a:pPr>
            <a:r>
              <a:rPr sz="4000" spc="-34" dirty="0"/>
              <a:t>РЕКОМЕНДУЕМЫЙ</a:t>
            </a:r>
            <a:r>
              <a:rPr sz="4000" spc="-112" dirty="0"/>
              <a:t> </a:t>
            </a:r>
            <a:r>
              <a:rPr sz="4000" spc="-9" dirty="0"/>
              <a:t>ФОРМАТ</a:t>
            </a:r>
            <a:r>
              <a:rPr sz="4000" spc="-112" dirty="0"/>
              <a:t> </a:t>
            </a:r>
            <a:r>
              <a:rPr sz="4000" spc="-34" dirty="0"/>
              <a:t>ЦЕРЕМОНИИ </a:t>
            </a:r>
            <a:r>
              <a:rPr sz="4000" spc="-1075" dirty="0"/>
              <a:t> </a:t>
            </a:r>
            <a:r>
              <a:rPr sz="4000" spc="-77" dirty="0"/>
              <a:t>ОТКРЫТИЯ </a:t>
            </a:r>
            <a:r>
              <a:rPr sz="4000" spc="-52" dirty="0"/>
              <a:t>ПЕРВИЧНОГО </a:t>
            </a:r>
            <a:r>
              <a:rPr sz="4000" spc="-60" dirty="0"/>
              <a:t>ОТДЕЛЕНИЯ </a:t>
            </a:r>
            <a:r>
              <a:rPr sz="4000" spc="-52" dirty="0"/>
              <a:t> </a:t>
            </a:r>
            <a:r>
              <a:rPr sz="4000" spc="103" dirty="0"/>
              <a:t>РДДМ</a:t>
            </a:r>
            <a:r>
              <a:rPr sz="4000" spc="-103" dirty="0"/>
              <a:t> </a:t>
            </a:r>
            <a:r>
              <a:rPr sz="4000" spc="-9" dirty="0"/>
              <a:t>«ДВИЖЕНИЕ</a:t>
            </a:r>
            <a:r>
              <a:rPr sz="4000" spc="-95" dirty="0"/>
              <a:t> </a:t>
            </a:r>
            <a:r>
              <a:rPr sz="4000" spc="-129" dirty="0"/>
              <a:t>ПЕРВЫХ»:</a:t>
            </a:r>
            <a:endParaRPr sz="4000" dirty="0"/>
          </a:p>
        </p:txBody>
      </p:sp>
      <p:sp>
        <p:nvSpPr>
          <p:cNvPr id="10" name="object 10"/>
          <p:cNvSpPr/>
          <p:nvPr/>
        </p:nvSpPr>
        <p:spPr>
          <a:xfrm>
            <a:off x="1277806" y="2743851"/>
            <a:ext cx="17790457" cy="1995991"/>
          </a:xfrm>
          <a:custGeom>
            <a:avLst/>
            <a:gdLst/>
            <a:ahLst/>
            <a:cxnLst/>
            <a:rect l="l" t="t" r="r" b="b"/>
            <a:pathLst>
              <a:path w="9462770" h="1334770">
                <a:moveTo>
                  <a:pt x="9229432" y="0"/>
                </a:moveTo>
                <a:lnTo>
                  <a:pt x="233019" y="0"/>
                </a:lnTo>
                <a:lnTo>
                  <a:pt x="186059" y="4734"/>
                </a:lnTo>
                <a:lnTo>
                  <a:pt x="142319" y="18312"/>
                </a:lnTo>
                <a:lnTo>
                  <a:pt x="102737" y="39797"/>
                </a:lnTo>
                <a:lnTo>
                  <a:pt x="68251" y="68251"/>
                </a:lnTo>
                <a:lnTo>
                  <a:pt x="39797" y="102737"/>
                </a:lnTo>
                <a:lnTo>
                  <a:pt x="18312" y="142319"/>
                </a:lnTo>
                <a:lnTo>
                  <a:pt x="4734" y="186059"/>
                </a:lnTo>
                <a:lnTo>
                  <a:pt x="0" y="233019"/>
                </a:lnTo>
                <a:lnTo>
                  <a:pt x="0" y="1101661"/>
                </a:lnTo>
                <a:lnTo>
                  <a:pt x="4734" y="1148621"/>
                </a:lnTo>
                <a:lnTo>
                  <a:pt x="18312" y="1192359"/>
                </a:lnTo>
                <a:lnTo>
                  <a:pt x="39797" y="1231939"/>
                </a:lnTo>
                <a:lnTo>
                  <a:pt x="68251" y="1266423"/>
                </a:lnTo>
                <a:lnTo>
                  <a:pt x="102737" y="1294875"/>
                </a:lnTo>
                <a:lnTo>
                  <a:pt x="142319" y="1316357"/>
                </a:lnTo>
                <a:lnTo>
                  <a:pt x="186059" y="1329934"/>
                </a:lnTo>
                <a:lnTo>
                  <a:pt x="233019" y="1334668"/>
                </a:lnTo>
                <a:lnTo>
                  <a:pt x="9229432" y="1334668"/>
                </a:lnTo>
                <a:lnTo>
                  <a:pt x="9276396" y="1329934"/>
                </a:lnTo>
                <a:lnTo>
                  <a:pt x="9320138" y="1316357"/>
                </a:lnTo>
                <a:lnTo>
                  <a:pt x="9359720" y="1294875"/>
                </a:lnTo>
                <a:lnTo>
                  <a:pt x="9394205" y="1266423"/>
                </a:lnTo>
                <a:lnTo>
                  <a:pt x="9422658" y="1231939"/>
                </a:lnTo>
                <a:lnTo>
                  <a:pt x="9444141" y="1192359"/>
                </a:lnTo>
                <a:lnTo>
                  <a:pt x="9457718" y="1148621"/>
                </a:lnTo>
                <a:lnTo>
                  <a:pt x="9462452" y="1101661"/>
                </a:lnTo>
                <a:lnTo>
                  <a:pt x="9462452" y="233019"/>
                </a:lnTo>
                <a:lnTo>
                  <a:pt x="9457718" y="186059"/>
                </a:lnTo>
                <a:lnTo>
                  <a:pt x="9444141" y="142319"/>
                </a:lnTo>
                <a:lnTo>
                  <a:pt x="9422658" y="102737"/>
                </a:lnTo>
                <a:lnTo>
                  <a:pt x="9394205" y="68251"/>
                </a:lnTo>
                <a:lnTo>
                  <a:pt x="9359720" y="39797"/>
                </a:lnTo>
                <a:lnTo>
                  <a:pt x="9320138" y="18312"/>
                </a:lnTo>
                <a:lnTo>
                  <a:pt x="9276396" y="4734"/>
                </a:lnTo>
                <a:lnTo>
                  <a:pt x="922943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77806" y="7698219"/>
            <a:ext cx="17790457" cy="1995991"/>
          </a:xfrm>
          <a:custGeom>
            <a:avLst/>
            <a:gdLst/>
            <a:ahLst/>
            <a:cxnLst/>
            <a:rect l="l" t="t" r="r" b="b"/>
            <a:pathLst>
              <a:path w="9462770" h="1334770">
                <a:moveTo>
                  <a:pt x="9229432" y="0"/>
                </a:moveTo>
                <a:lnTo>
                  <a:pt x="233019" y="0"/>
                </a:lnTo>
                <a:lnTo>
                  <a:pt x="186059" y="4734"/>
                </a:lnTo>
                <a:lnTo>
                  <a:pt x="142319" y="18312"/>
                </a:lnTo>
                <a:lnTo>
                  <a:pt x="102737" y="39797"/>
                </a:lnTo>
                <a:lnTo>
                  <a:pt x="68251" y="68251"/>
                </a:lnTo>
                <a:lnTo>
                  <a:pt x="39797" y="102737"/>
                </a:lnTo>
                <a:lnTo>
                  <a:pt x="18312" y="142319"/>
                </a:lnTo>
                <a:lnTo>
                  <a:pt x="4734" y="186059"/>
                </a:lnTo>
                <a:lnTo>
                  <a:pt x="0" y="233019"/>
                </a:lnTo>
                <a:lnTo>
                  <a:pt x="0" y="1101648"/>
                </a:lnTo>
                <a:lnTo>
                  <a:pt x="4734" y="1148612"/>
                </a:lnTo>
                <a:lnTo>
                  <a:pt x="18312" y="1192354"/>
                </a:lnTo>
                <a:lnTo>
                  <a:pt x="39797" y="1231936"/>
                </a:lnTo>
                <a:lnTo>
                  <a:pt x="68251" y="1266421"/>
                </a:lnTo>
                <a:lnTo>
                  <a:pt x="102737" y="1294874"/>
                </a:lnTo>
                <a:lnTo>
                  <a:pt x="142319" y="1316357"/>
                </a:lnTo>
                <a:lnTo>
                  <a:pt x="186059" y="1329934"/>
                </a:lnTo>
                <a:lnTo>
                  <a:pt x="233019" y="1334668"/>
                </a:lnTo>
                <a:lnTo>
                  <a:pt x="9229432" y="1334668"/>
                </a:lnTo>
                <a:lnTo>
                  <a:pt x="9276396" y="1329934"/>
                </a:lnTo>
                <a:lnTo>
                  <a:pt x="9320138" y="1316357"/>
                </a:lnTo>
                <a:lnTo>
                  <a:pt x="9359720" y="1294874"/>
                </a:lnTo>
                <a:lnTo>
                  <a:pt x="9394205" y="1266421"/>
                </a:lnTo>
                <a:lnTo>
                  <a:pt x="9422658" y="1231936"/>
                </a:lnTo>
                <a:lnTo>
                  <a:pt x="9444141" y="1192354"/>
                </a:lnTo>
                <a:lnTo>
                  <a:pt x="9457718" y="1148612"/>
                </a:lnTo>
                <a:lnTo>
                  <a:pt x="9462452" y="1101648"/>
                </a:lnTo>
                <a:lnTo>
                  <a:pt x="9462452" y="233019"/>
                </a:lnTo>
                <a:lnTo>
                  <a:pt x="9457718" y="186059"/>
                </a:lnTo>
                <a:lnTo>
                  <a:pt x="9444141" y="142319"/>
                </a:lnTo>
                <a:lnTo>
                  <a:pt x="9422658" y="102737"/>
                </a:lnTo>
                <a:lnTo>
                  <a:pt x="9394205" y="68251"/>
                </a:lnTo>
                <a:lnTo>
                  <a:pt x="9359720" y="39797"/>
                </a:lnTo>
                <a:lnTo>
                  <a:pt x="9320138" y="18312"/>
                </a:lnTo>
                <a:lnTo>
                  <a:pt x="9276396" y="4734"/>
                </a:lnTo>
                <a:lnTo>
                  <a:pt x="922943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77806" y="4929931"/>
            <a:ext cx="17790457" cy="2542942"/>
          </a:xfrm>
          <a:custGeom>
            <a:avLst/>
            <a:gdLst/>
            <a:ahLst/>
            <a:cxnLst/>
            <a:rect l="l" t="t" r="r" b="b"/>
            <a:pathLst>
              <a:path w="9462770" h="1700529">
                <a:moveTo>
                  <a:pt x="9229432" y="0"/>
                </a:moveTo>
                <a:lnTo>
                  <a:pt x="233019" y="0"/>
                </a:lnTo>
                <a:lnTo>
                  <a:pt x="186059" y="4734"/>
                </a:lnTo>
                <a:lnTo>
                  <a:pt x="142319" y="18312"/>
                </a:lnTo>
                <a:lnTo>
                  <a:pt x="102737" y="39797"/>
                </a:lnTo>
                <a:lnTo>
                  <a:pt x="68251" y="68251"/>
                </a:lnTo>
                <a:lnTo>
                  <a:pt x="39797" y="102737"/>
                </a:lnTo>
                <a:lnTo>
                  <a:pt x="18312" y="142319"/>
                </a:lnTo>
                <a:lnTo>
                  <a:pt x="4734" y="186059"/>
                </a:lnTo>
                <a:lnTo>
                  <a:pt x="0" y="233019"/>
                </a:lnTo>
                <a:lnTo>
                  <a:pt x="0" y="1467129"/>
                </a:lnTo>
                <a:lnTo>
                  <a:pt x="4734" y="1514089"/>
                </a:lnTo>
                <a:lnTo>
                  <a:pt x="18312" y="1557827"/>
                </a:lnTo>
                <a:lnTo>
                  <a:pt x="39797" y="1597407"/>
                </a:lnTo>
                <a:lnTo>
                  <a:pt x="68251" y="1631891"/>
                </a:lnTo>
                <a:lnTo>
                  <a:pt x="102737" y="1660343"/>
                </a:lnTo>
                <a:lnTo>
                  <a:pt x="142319" y="1681825"/>
                </a:lnTo>
                <a:lnTo>
                  <a:pt x="186059" y="1695402"/>
                </a:lnTo>
                <a:lnTo>
                  <a:pt x="233019" y="1700136"/>
                </a:lnTo>
                <a:lnTo>
                  <a:pt x="9229432" y="1700136"/>
                </a:lnTo>
                <a:lnTo>
                  <a:pt x="9276396" y="1695402"/>
                </a:lnTo>
                <a:lnTo>
                  <a:pt x="9320138" y="1681825"/>
                </a:lnTo>
                <a:lnTo>
                  <a:pt x="9359720" y="1660343"/>
                </a:lnTo>
                <a:lnTo>
                  <a:pt x="9394205" y="1631891"/>
                </a:lnTo>
                <a:lnTo>
                  <a:pt x="9422658" y="1597407"/>
                </a:lnTo>
                <a:lnTo>
                  <a:pt x="9444141" y="1557827"/>
                </a:lnTo>
                <a:lnTo>
                  <a:pt x="9457718" y="1514089"/>
                </a:lnTo>
                <a:lnTo>
                  <a:pt x="9462452" y="1467129"/>
                </a:lnTo>
                <a:lnTo>
                  <a:pt x="9462452" y="233019"/>
                </a:lnTo>
                <a:lnTo>
                  <a:pt x="9457718" y="186059"/>
                </a:lnTo>
                <a:lnTo>
                  <a:pt x="9444141" y="142319"/>
                </a:lnTo>
                <a:lnTo>
                  <a:pt x="9422658" y="102737"/>
                </a:lnTo>
                <a:lnTo>
                  <a:pt x="9394205" y="68251"/>
                </a:lnTo>
                <a:lnTo>
                  <a:pt x="9359720" y="39797"/>
                </a:lnTo>
                <a:lnTo>
                  <a:pt x="9320138" y="18312"/>
                </a:lnTo>
                <a:lnTo>
                  <a:pt x="9276396" y="4734"/>
                </a:lnTo>
                <a:lnTo>
                  <a:pt x="922943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441450" y="2794153"/>
            <a:ext cx="17782138" cy="6183754"/>
          </a:xfrm>
          <a:prstGeom prst="rect">
            <a:avLst/>
          </a:prstGeom>
        </p:spPr>
        <p:txBody>
          <a:bodyPr vert="horz" wrap="square" lIns="0" tIns="101610" rIns="0" bIns="0" rtlCol="0">
            <a:spAutoFit/>
          </a:bodyPr>
          <a:lstStyle/>
          <a:p>
            <a:pPr marL="27315" marR="300460">
              <a:lnSpc>
                <a:spcPts val="3164"/>
              </a:lnSpc>
              <a:spcBef>
                <a:spcPts val="800"/>
              </a:spcBef>
              <a:tabLst>
                <a:tab pos="3645943" algn="l"/>
              </a:tabLst>
            </a:pPr>
            <a:r>
              <a:rPr spc="-86" dirty="0">
                <a:solidFill>
                  <a:schemeClr val="bg1"/>
                </a:solidFill>
              </a:rPr>
              <a:t>Организовать</a:t>
            </a:r>
            <a:r>
              <a:rPr spc="-52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торжественную</a:t>
            </a:r>
            <a:r>
              <a:rPr spc="-43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линейку,</a:t>
            </a:r>
            <a:r>
              <a:rPr spc="-52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посвященную</a:t>
            </a:r>
            <a:r>
              <a:rPr spc="-43" dirty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открытию</a:t>
            </a:r>
            <a:r>
              <a:rPr spc="-43" dirty="0">
                <a:solidFill>
                  <a:schemeClr val="bg1"/>
                </a:solidFill>
              </a:rPr>
              <a:t> </a:t>
            </a:r>
            <a:r>
              <a:rPr spc="-77" dirty="0">
                <a:solidFill>
                  <a:schemeClr val="bg1"/>
                </a:solidFill>
              </a:rPr>
              <a:t>первичного </a:t>
            </a:r>
            <a:r>
              <a:rPr spc="-860" dirty="0">
                <a:solidFill>
                  <a:schemeClr val="bg1"/>
                </a:solidFill>
              </a:rPr>
              <a:t> </a:t>
            </a:r>
            <a:r>
              <a:rPr spc="-112" dirty="0">
                <a:solidFill>
                  <a:schemeClr val="bg1"/>
                </a:solidFill>
              </a:rPr>
              <a:t>отделения</a:t>
            </a:r>
            <a:r>
              <a:rPr spc="-60" dirty="0">
                <a:solidFill>
                  <a:schemeClr val="bg1"/>
                </a:solidFill>
              </a:rPr>
              <a:t> </a:t>
            </a:r>
            <a:r>
              <a:rPr spc="17" dirty="0">
                <a:solidFill>
                  <a:schemeClr val="bg1"/>
                </a:solidFill>
              </a:rPr>
              <a:t>РДДМ	</a:t>
            </a:r>
            <a:r>
              <a:rPr spc="-196" dirty="0">
                <a:solidFill>
                  <a:schemeClr val="bg1"/>
                </a:solidFill>
              </a:rPr>
              <a:t>с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55" dirty="0">
                <a:solidFill>
                  <a:schemeClr val="bg1"/>
                </a:solidFill>
              </a:rPr>
              <a:t>выносом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43" dirty="0">
                <a:solidFill>
                  <a:schemeClr val="bg1"/>
                </a:solidFill>
              </a:rPr>
              <a:t>Флага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77" dirty="0">
                <a:solidFill>
                  <a:schemeClr val="bg1"/>
                </a:solidFill>
              </a:rPr>
              <a:t>РФ,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12" dirty="0">
                <a:solidFill>
                  <a:schemeClr val="bg1"/>
                </a:solidFill>
              </a:rPr>
              <a:t>исполнением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Гимна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РФ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и</a:t>
            </a:r>
            <a:r>
              <a:rPr spc="-77" dirty="0">
                <a:solidFill>
                  <a:schemeClr val="bg1"/>
                </a:solidFill>
              </a:rPr>
              <a:t> зачтения 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46" dirty="0">
                <a:solidFill>
                  <a:schemeClr val="bg1"/>
                </a:solidFill>
              </a:rPr>
              <a:t>детьми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60" dirty="0">
                <a:solidFill>
                  <a:schemeClr val="bg1"/>
                </a:solidFill>
              </a:rPr>
              <a:t>Декларации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17" dirty="0">
                <a:solidFill>
                  <a:schemeClr val="bg1"/>
                </a:solidFill>
              </a:rPr>
              <a:t>РДДМ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spc="-155" dirty="0">
                <a:solidFill>
                  <a:schemeClr val="bg1"/>
                </a:solidFill>
              </a:rPr>
              <a:t> </a:t>
            </a:r>
            <a:r>
              <a:rPr spc="-43" dirty="0">
                <a:solidFill>
                  <a:schemeClr val="bg1"/>
                </a:solidFill>
              </a:rPr>
              <a:t>«</a:t>
            </a:r>
            <a:r>
              <a:rPr spc="-43" dirty="0">
                <a:solidFill>
                  <a:schemeClr val="bg1"/>
                </a:solidFill>
              </a:rPr>
              <a:t>Движение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первых</a:t>
            </a:r>
            <a:r>
              <a:rPr spc="-120" dirty="0" smtClean="0">
                <a:solidFill>
                  <a:schemeClr val="bg1"/>
                </a:solidFill>
              </a:rPr>
              <a:t>»</a:t>
            </a:r>
            <a:r>
              <a:rPr spc="-86" dirty="0" smtClean="0">
                <a:solidFill>
                  <a:schemeClr val="bg1"/>
                </a:solidFill>
              </a:rPr>
              <a:t>.</a:t>
            </a:r>
            <a:endParaRPr spc="-86" dirty="0">
              <a:solidFill>
                <a:schemeClr val="bg1"/>
              </a:solidFill>
            </a:endParaRPr>
          </a:p>
          <a:p>
            <a:pPr marL="5463"/>
            <a:endParaRPr sz="3800" dirty="0">
              <a:solidFill>
                <a:schemeClr val="bg1"/>
              </a:solidFill>
            </a:endParaRPr>
          </a:p>
          <a:p>
            <a:pPr marL="27315" marR="8741">
              <a:lnSpc>
                <a:spcPts val="3164"/>
              </a:lnSpc>
            </a:pPr>
            <a:endParaRPr lang="ru-RU" spc="-86" dirty="0" smtClean="0">
              <a:solidFill>
                <a:schemeClr val="bg1"/>
              </a:solidFill>
            </a:endParaRPr>
          </a:p>
          <a:p>
            <a:pPr marL="27315" marR="8741">
              <a:lnSpc>
                <a:spcPts val="3164"/>
              </a:lnSpc>
            </a:pPr>
            <a:r>
              <a:rPr spc="-86" dirty="0" err="1" smtClean="0">
                <a:solidFill>
                  <a:schemeClr val="bg1"/>
                </a:solidFill>
              </a:rPr>
              <a:t>Организовать</a:t>
            </a:r>
            <a:r>
              <a:rPr spc="-69" dirty="0" smtClean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проведение</a:t>
            </a:r>
            <a:r>
              <a:rPr spc="-60" dirty="0">
                <a:solidFill>
                  <a:schemeClr val="bg1"/>
                </a:solidFill>
              </a:rPr>
              <a:t> </a:t>
            </a:r>
            <a:r>
              <a:rPr spc="-95" dirty="0">
                <a:solidFill>
                  <a:schemeClr val="bg1"/>
                </a:solidFill>
              </a:rPr>
              <a:t>полезной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программы,</a:t>
            </a:r>
            <a:r>
              <a:rPr spc="-60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включающей</a:t>
            </a:r>
            <a:r>
              <a:rPr spc="-34" dirty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добрые</a:t>
            </a:r>
            <a:r>
              <a:rPr spc="-60" dirty="0">
                <a:solidFill>
                  <a:schemeClr val="bg1"/>
                </a:solidFill>
              </a:rPr>
              <a:t> акции </a:t>
            </a:r>
            <a:r>
              <a:rPr spc="-860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(изготовление </a:t>
            </a:r>
            <a:r>
              <a:rPr spc="-52" dirty="0">
                <a:solidFill>
                  <a:schemeClr val="bg1"/>
                </a:solidFill>
              </a:rPr>
              <a:t>кормушек,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12" dirty="0">
                <a:solidFill>
                  <a:schemeClr val="bg1"/>
                </a:solidFill>
              </a:rPr>
              <a:t>выезд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в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9" dirty="0">
                <a:solidFill>
                  <a:schemeClr val="bg1"/>
                </a:solidFill>
              </a:rPr>
              <a:t>приют,</a:t>
            </a:r>
            <a:r>
              <a:rPr spc="-77" dirty="0">
                <a:solidFill>
                  <a:schemeClr val="bg1"/>
                </a:solidFill>
              </a:rPr>
              <a:t> уборка </a:t>
            </a:r>
            <a:r>
              <a:rPr spc="-120" dirty="0">
                <a:solidFill>
                  <a:schemeClr val="bg1"/>
                </a:solidFill>
              </a:rPr>
              <a:t>территории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т.д.).</a:t>
            </a:r>
          </a:p>
          <a:p>
            <a:pPr marL="27315">
              <a:lnSpc>
                <a:spcPts val="2848"/>
              </a:lnSpc>
            </a:pPr>
            <a:r>
              <a:rPr spc="-112" dirty="0">
                <a:solidFill>
                  <a:schemeClr val="bg1"/>
                </a:solidFill>
              </a:rPr>
              <a:t>Эта</a:t>
            </a:r>
            <a:r>
              <a:rPr spc="-77" dirty="0">
                <a:solidFill>
                  <a:schemeClr val="bg1"/>
                </a:solidFill>
              </a:rPr>
              <a:t> полезная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77" dirty="0">
                <a:solidFill>
                  <a:schemeClr val="bg1"/>
                </a:solidFill>
              </a:rPr>
              <a:t>программа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должна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72" dirty="0">
                <a:solidFill>
                  <a:schemeClr val="bg1"/>
                </a:solidFill>
              </a:rPr>
              <a:t>стать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12" dirty="0">
                <a:solidFill>
                  <a:schemeClr val="bg1"/>
                </a:solidFill>
              </a:rPr>
              <a:t>традицией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77" dirty="0">
                <a:solidFill>
                  <a:schemeClr val="bg1"/>
                </a:solidFill>
              </a:rPr>
              <a:t>первичного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12" dirty="0">
                <a:solidFill>
                  <a:schemeClr val="bg1"/>
                </a:solidFill>
              </a:rPr>
              <a:t>отделения</a:t>
            </a:r>
          </a:p>
          <a:p>
            <a:pPr marL="27315" marR="81944">
              <a:lnSpc>
                <a:spcPts val="3164"/>
              </a:lnSpc>
              <a:spcBef>
                <a:spcPts val="327"/>
              </a:spcBef>
            </a:pPr>
            <a:r>
              <a:rPr spc="-120" dirty="0">
                <a:solidFill>
                  <a:schemeClr val="bg1"/>
                </a:solidFill>
              </a:rPr>
              <a:t>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60" dirty="0">
                <a:solidFill>
                  <a:schemeClr val="bg1"/>
                </a:solidFill>
              </a:rPr>
              <a:t>из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60" dirty="0">
                <a:solidFill>
                  <a:schemeClr val="bg1"/>
                </a:solidFill>
              </a:rPr>
              <a:t>года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в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69" dirty="0">
                <a:solidFill>
                  <a:schemeClr val="bg1"/>
                </a:solidFill>
              </a:rPr>
              <a:t>год, </a:t>
            </a:r>
            <a:r>
              <a:rPr spc="-103" dirty="0">
                <a:solidFill>
                  <a:schemeClr val="bg1"/>
                </a:solidFill>
              </a:rPr>
              <a:t>в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60" dirty="0">
                <a:solidFill>
                  <a:schemeClr val="bg1"/>
                </a:solidFill>
              </a:rPr>
              <a:t>День</a:t>
            </a:r>
            <a:r>
              <a:rPr spc="-69" dirty="0">
                <a:solidFill>
                  <a:schemeClr val="bg1"/>
                </a:solidFill>
              </a:rPr>
              <a:t> рождения</a:t>
            </a:r>
            <a:r>
              <a:rPr spc="-77" dirty="0">
                <a:solidFill>
                  <a:schemeClr val="bg1"/>
                </a:solidFill>
              </a:rPr>
              <a:t> первичного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отделения,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95" dirty="0">
                <a:solidFill>
                  <a:schemeClr val="bg1"/>
                </a:solidFill>
              </a:rPr>
              <a:t>ребята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63" dirty="0">
                <a:solidFill>
                  <a:schemeClr val="bg1"/>
                </a:solidFill>
              </a:rPr>
              <a:t>будут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делать </a:t>
            </a:r>
            <a:r>
              <a:rPr spc="-860" dirty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добрые</a:t>
            </a:r>
            <a:r>
              <a:rPr spc="-86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дела.</a:t>
            </a:r>
          </a:p>
          <a:p>
            <a:pPr marL="5463"/>
            <a:endParaRPr sz="3800" dirty="0">
              <a:solidFill>
                <a:schemeClr val="bg1"/>
              </a:solidFill>
            </a:endParaRPr>
          </a:p>
          <a:p>
            <a:pPr marL="27315" marR="149684">
              <a:lnSpc>
                <a:spcPts val="3164"/>
              </a:lnSpc>
            </a:pPr>
            <a:endParaRPr lang="ru-RU" spc="-52" dirty="0" smtClean="0">
              <a:solidFill>
                <a:schemeClr val="bg1"/>
              </a:solidFill>
            </a:endParaRPr>
          </a:p>
          <a:p>
            <a:pPr marL="27315" marR="149684">
              <a:lnSpc>
                <a:spcPts val="3164"/>
              </a:lnSpc>
            </a:pPr>
            <a:r>
              <a:rPr spc="-52" dirty="0" err="1" smtClean="0">
                <a:solidFill>
                  <a:schemeClr val="bg1"/>
                </a:solidFill>
              </a:rPr>
              <a:t>По</a:t>
            </a:r>
            <a:r>
              <a:rPr spc="-77" dirty="0" smtClean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окончанию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Полезной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программы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(или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9" dirty="0">
                <a:solidFill>
                  <a:schemeClr val="bg1"/>
                </a:solidFill>
              </a:rPr>
              <a:t>старта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spc="-86" dirty="0">
                <a:solidFill>
                  <a:schemeClr val="bg1"/>
                </a:solidFill>
              </a:rPr>
              <a:t>Недели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добра)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95" dirty="0">
                <a:solidFill>
                  <a:schemeClr val="bg1"/>
                </a:solidFill>
              </a:rPr>
              <a:t>ребята </a:t>
            </a:r>
            <a:r>
              <a:rPr spc="-86" dirty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совместно</a:t>
            </a:r>
            <a:r>
              <a:rPr spc="-60" dirty="0">
                <a:solidFill>
                  <a:schemeClr val="bg1"/>
                </a:solidFill>
              </a:rPr>
              <a:t> </a:t>
            </a:r>
            <a:r>
              <a:rPr spc="-196" dirty="0">
                <a:solidFill>
                  <a:schemeClr val="bg1"/>
                </a:solidFill>
              </a:rPr>
              <a:t>с</a:t>
            </a:r>
            <a:r>
              <a:rPr spc="-52" dirty="0">
                <a:solidFill>
                  <a:schemeClr val="bg1"/>
                </a:solidFill>
              </a:rPr>
              <a:t> </a:t>
            </a:r>
            <a:r>
              <a:rPr spc="-60" dirty="0" err="1" smtClean="0">
                <a:solidFill>
                  <a:schemeClr val="bg1"/>
                </a:solidFill>
              </a:rPr>
              <a:t>педагогами</a:t>
            </a:r>
            <a:r>
              <a:rPr lang="ru-RU" spc="-60" dirty="0">
                <a:solidFill>
                  <a:schemeClr val="bg1"/>
                </a:solidFill>
              </a:rPr>
              <a:t> </a:t>
            </a:r>
            <a:r>
              <a:rPr spc="-120" dirty="0" err="1" smtClean="0">
                <a:solidFill>
                  <a:schemeClr val="bg1"/>
                </a:solidFill>
              </a:rPr>
              <a:t>обсуждают</a:t>
            </a:r>
            <a:r>
              <a:rPr spc="-120" dirty="0" smtClean="0">
                <a:solidFill>
                  <a:schemeClr val="bg1"/>
                </a:solidFill>
              </a:rPr>
              <a:t> </a:t>
            </a:r>
            <a:r>
              <a:rPr spc="-860" dirty="0" smtClean="0">
                <a:solidFill>
                  <a:schemeClr val="bg1"/>
                </a:solidFill>
              </a:rPr>
              <a:t> </a:t>
            </a:r>
            <a:r>
              <a:rPr spc="-138" dirty="0">
                <a:solidFill>
                  <a:schemeClr val="bg1"/>
                </a:solidFill>
              </a:rPr>
              <a:t>планы</a:t>
            </a:r>
            <a:r>
              <a:rPr spc="-86" dirty="0">
                <a:solidFill>
                  <a:schemeClr val="bg1"/>
                </a:solidFill>
              </a:rPr>
              <a:t> </a:t>
            </a:r>
            <a:r>
              <a:rPr spc="-77" dirty="0">
                <a:solidFill>
                  <a:schemeClr val="bg1"/>
                </a:solidFill>
              </a:rPr>
              <a:t>первичного </a:t>
            </a:r>
            <a:r>
              <a:rPr spc="-112" dirty="0">
                <a:solidFill>
                  <a:schemeClr val="bg1"/>
                </a:solidFill>
              </a:rPr>
              <a:t>отделения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и</a:t>
            </a:r>
            <a:r>
              <a:rPr spc="-77" dirty="0">
                <a:solidFill>
                  <a:schemeClr val="bg1"/>
                </a:solidFill>
              </a:rPr>
              <a:t> </a:t>
            </a:r>
            <a:r>
              <a:rPr spc="-129" dirty="0">
                <a:solidFill>
                  <a:schemeClr val="bg1"/>
                </a:solidFill>
              </a:rPr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34969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49" y="2506781"/>
            <a:ext cx="20101712" cy="8798922"/>
            <a:chOff x="4813" y="1676348"/>
            <a:chExt cx="10692130" cy="5884063"/>
          </a:xfrm>
        </p:grpSpPr>
        <p:sp>
          <p:nvSpPr>
            <p:cNvPr id="3" name="object 3"/>
            <p:cNvSpPr/>
            <p:nvPr/>
          </p:nvSpPr>
          <p:spPr>
            <a:xfrm>
              <a:off x="6020084" y="5907506"/>
              <a:ext cx="3752850" cy="1652905"/>
            </a:xfrm>
            <a:custGeom>
              <a:avLst/>
              <a:gdLst/>
              <a:ahLst/>
              <a:cxnLst/>
              <a:rect l="l" t="t" r="r" b="b"/>
              <a:pathLst>
                <a:path w="3752850" h="1652904">
                  <a:moveTo>
                    <a:pt x="1415784" y="0"/>
                  </a:moveTo>
                  <a:lnTo>
                    <a:pt x="1369524" y="532"/>
                  </a:lnTo>
                  <a:lnTo>
                    <a:pt x="1324055" y="3936"/>
                  </a:lnTo>
                  <a:lnTo>
                    <a:pt x="1279446" y="10184"/>
                  </a:lnTo>
                  <a:lnTo>
                    <a:pt x="1235769" y="19252"/>
                  </a:lnTo>
                  <a:lnTo>
                    <a:pt x="1193096" y="31113"/>
                  </a:lnTo>
                  <a:lnTo>
                    <a:pt x="1151497" y="45741"/>
                  </a:lnTo>
                  <a:lnTo>
                    <a:pt x="1111045" y="63110"/>
                  </a:lnTo>
                  <a:lnTo>
                    <a:pt x="1071809" y="83194"/>
                  </a:lnTo>
                  <a:lnTo>
                    <a:pt x="1033863" y="105968"/>
                  </a:lnTo>
                  <a:lnTo>
                    <a:pt x="997276" y="131405"/>
                  </a:lnTo>
                  <a:lnTo>
                    <a:pt x="962120" y="159479"/>
                  </a:lnTo>
                  <a:lnTo>
                    <a:pt x="928466" y="190165"/>
                  </a:lnTo>
                  <a:lnTo>
                    <a:pt x="896387" y="223436"/>
                  </a:lnTo>
                  <a:lnTo>
                    <a:pt x="865952" y="259267"/>
                  </a:lnTo>
                  <a:lnTo>
                    <a:pt x="837234" y="297631"/>
                  </a:lnTo>
                  <a:lnTo>
                    <a:pt x="810303" y="338503"/>
                  </a:lnTo>
                  <a:lnTo>
                    <a:pt x="7917" y="1637636"/>
                  </a:lnTo>
                  <a:lnTo>
                    <a:pt x="0" y="1652498"/>
                  </a:lnTo>
                  <a:lnTo>
                    <a:pt x="3643414" y="1652498"/>
                  </a:lnTo>
                  <a:lnTo>
                    <a:pt x="3752528" y="1510122"/>
                  </a:lnTo>
                  <a:lnTo>
                    <a:pt x="3752528" y="820410"/>
                  </a:lnTo>
                  <a:lnTo>
                    <a:pt x="3724815" y="782250"/>
                  </a:lnTo>
                  <a:lnTo>
                    <a:pt x="3696399" y="749453"/>
                  </a:lnTo>
                  <a:lnTo>
                    <a:pt x="3665651" y="719588"/>
                  </a:lnTo>
                  <a:lnTo>
                    <a:pt x="3632653" y="692965"/>
                  </a:lnTo>
                  <a:lnTo>
                    <a:pt x="3597486" y="669899"/>
                  </a:lnTo>
                  <a:lnTo>
                    <a:pt x="3560234" y="650700"/>
                  </a:lnTo>
                  <a:lnTo>
                    <a:pt x="3520978" y="635683"/>
                  </a:lnTo>
                  <a:lnTo>
                    <a:pt x="1656428" y="41310"/>
                  </a:lnTo>
                  <a:lnTo>
                    <a:pt x="1607290" y="27098"/>
                  </a:lnTo>
                  <a:lnTo>
                    <a:pt x="1558586" y="15887"/>
                  </a:lnTo>
                  <a:lnTo>
                    <a:pt x="1510386" y="7651"/>
                  </a:lnTo>
                  <a:lnTo>
                    <a:pt x="1462761" y="2364"/>
                  </a:lnTo>
                  <a:lnTo>
                    <a:pt x="1415784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13" y="1676348"/>
              <a:ext cx="10692130" cy="5883910"/>
            </a:xfrm>
            <a:custGeom>
              <a:avLst/>
              <a:gdLst/>
              <a:ahLst/>
              <a:cxnLst/>
              <a:rect l="l" t="t" r="r" b="b"/>
              <a:pathLst>
                <a:path w="10692130" h="5883909">
                  <a:moveTo>
                    <a:pt x="6375197" y="1885632"/>
                  </a:moveTo>
                  <a:lnTo>
                    <a:pt x="6374778" y="1846338"/>
                  </a:lnTo>
                  <a:lnTo>
                    <a:pt x="6372339" y="1806651"/>
                  </a:lnTo>
                  <a:lnTo>
                    <a:pt x="6367920" y="1766646"/>
                  </a:lnTo>
                  <a:lnTo>
                    <a:pt x="6361557" y="1726374"/>
                  </a:lnTo>
                  <a:lnTo>
                    <a:pt x="6353302" y="1685899"/>
                  </a:lnTo>
                  <a:lnTo>
                    <a:pt x="6343205" y="1645285"/>
                  </a:lnTo>
                  <a:lnTo>
                    <a:pt x="6331305" y="1604606"/>
                  </a:lnTo>
                  <a:lnTo>
                    <a:pt x="6317653" y="1563903"/>
                  </a:lnTo>
                  <a:lnTo>
                    <a:pt x="6302299" y="1523250"/>
                  </a:lnTo>
                  <a:lnTo>
                    <a:pt x="6285281" y="1482712"/>
                  </a:lnTo>
                  <a:lnTo>
                    <a:pt x="6266650" y="1442351"/>
                  </a:lnTo>
                  <a:lnTo>
                    <a:pt x="6246444" y="1402219"/>
                  </a:lnTo>
                  <a:lnTo>
                    <a:pt x="6224714" y="1362392"/>
                  </a:lnTo>
                  <a:lnTo>
                    <a:pt x="6201499" y="1322920"/>
                  </a:lnTo>
                  <a:lnTo>
                    <a:pt x="6176861" y="1283868"/>
                  </a:lnTo>
                  <a:lnTo>
                    <a:pt x="6150826" y="1245311"/>
                  </a:lnTo>
                  <a:lnTo>
                    <a:pt x="6123457" y="1207300"/>
                  </a:lnTo>
                  <a:lnTo>
                    <a:pt x="6094793" y="1169898"/>
                  </a:lnTo>
                  <a:lnTo>
                    <a:pt x="6064885" y="1133157"/>
                  </a:lnTo>
                  <a:lnTo>
                    <a:pt x="6033757" y="1097165"/>
                  </a:lnTo>
                  <a:lnTo>
                    <a:pt x="6001486" y="1061961"/>
                  </a:lnTo>
                  <a:lnTo>
                    <a:pt x="5968098" y="1027620"/>
                  </a:lnTo>
                  <a:lnTo>
                    <a:pt x="5933643" y="994206"/>
                  </a:lnTo>
                  <a:lnTo>
                    <a:pt x="5898172" y="961771"/>
                  </a:lnTo>
                  <a:lnTo>
                    <a:pt x="5861723" y="930376"/>
                  </a:lnTo>
                  <a:lnTo>
                    <a:pt x="5824334" y="900087"/>
                  </a:lnTo>
                  <a:lnTo>
                    <a:pt x="5786082" y="870978"/>
                  </a:lnTo>
                  <a:lnTo>
                    <a:pt x="5746978" y="843102"/>
                  </a:lnTo>
                  <a:lnTo>
                    <a:pt x="5707088" y="816521"/>
                  </a:lnTo>
                  <a:lnTo>
                    <a:pt x="5666460" y="791298"/>
                  </a:lnTo>
                  <a:lnTo>
                    <a:pt x="5625122" y="767486"/>
                  </a:lnTo>
                  <a:lnTo>
                    <a:pt x="5583136" y="745172"/>
                  </a:lnTo>
                  <a:lnTo>
                    <a:pt x="5540540" y="724395"/>
                  </a:lnTo>
                  <a:lnTo>
                    <a:pt x="5497373" y="705218"/>
                  </a:lnTo>
                  <a:lnTo>
                    <a:pt x="5453697" y="687717"/>
                  </a:lnTo>
                  <a:lnTo>
                    <a:pt x="5409552" y="671944"/>
                  </a:lnTo>
                  <a:lnTo>
                    <a:pt x="5364988" y="657974"/>
                  </a:lnTo>
                  <a:lnTo>
                    <a:pt x="5320042" y="645845"/>
                  </a:lnTo>
                  <a:lnTo>
                    <a:pt x="5274754" y="635647"/>
                  </a:lnTo>
                  <a:lnTo>
                    <a:pt x="5229187" y="627430"/>
                  </a:lnTo>
                  <a:lnTo>
                    <a:pt x="1405572" y="24003"/>
                  </a:lnTo>
                  <a:lnTo>
                    <a:pt x="1350340" y="16040"/>
                  </a:lnTo>
                  <a:lnTo>
                    <a:pt x="1295717" y="9677"/>
                  </a:lnTo>
                  <a:lnTo>
                    <a:pt x="1241691" y="4914"/>
                  </a:lnTo>
                  <a:lnTo>
                    <a:pt x="1188300" y="1714"/>
                  </a:lnTo>
                  <a:lnTo>
                    <a:pt x="1135557" y="76"/>
                  </a:lnTo>
                  <a:lnTo>
                    <a:pt x="1083487" y="0"/>
                  </a:lnTo>
                  <a:lnTo>
                    <a:pt x="1032129" y="1473"/>
                  </a:lnTo>
                  <a:lnTo>
                    <a:pt x="981468" y="4470"/>
                  </a:lnTo>
                  <a:lnTo>
                    <a:pt x="931557" y="8978"/>
                  </a:lnTo>
                  <a:lnTo>
                    <a:pt x="882408" y="15011"/>
                  </a:lnTo>
                  <a:lnTo>
                    <a:pt x="834047" y="22542"/>
                  </a:lnTo>
                  <a:lnTo>
                    <a:pt x="786485" y="31559"/>
                  </a:lnTo>
                  <a:lnTo>
                    <a:pt x="739749" y="42062"/>
                  </a:lnTo>
                  <a:lnTo>
                    <a:pt x="693851" y="54025"/>
                  </a:lnTo>
                  <a:lnTo>
                    <a:pt x="648830" y="67449"/>
                  </a:lnTo>
                  <a:lnTo>
                    <a:pt x="604697" y="82308"/>
                  </a:lnTo>
                  <a:lnTo>
                    <a:pt x="561479" y="98615"/>
                  </a:lnTo>
                  <a:lnTo>
                    <a:pt x="519188" y="116332"/>
                  </a:lnTo>
                  <a:lnTo>
                    <a:pt x="477862" y="135470"/>
                  </a:lnTo>
                  <a:lnTo>
                    <a:pt x="437502" y="156006"/>
                  </a:lnTo>
                  <a:lnTo>
                    <a:pt x="398145" y="177939"/>
                  </a:lnTo>
                  <a:lnTo>
                    <a:pt x="359803" y="201244"/>
                  </a:lnTo>
                  <a:lnTo>
                    <a:pt x="322516" y="225933"/>
                  </a:lnTo>
                  <a:lnTo>
                    <a:pt x="286270" y="251968"/>
                  </a:lnTo>
                  <a:lnTo>
                    <a:pt x="251117" y="279349"/>
                  </a:lnTo>
                  <a:lnTo>
                    <a:pt x="217081" y="308076"/>
                  </a:lnTo>
                  <a:lnTo>
                    <a:pt x="184162" y="338124"/>
                  </a:lnTo>
                  <a:lnTo>
                    <a:pt x="152387" y="369481"/>
                  </a:lnTo>
                  <a:lnTo>
                    <a:pt x="121780" y="402158"/>
                  </a:lnTo>
                  <a:lnTo>
                    <a:pt x="92379" y="436118"/>
                  </a:lnTo>
                  <a:lnTo>
                    <a:pt x="64173" y="471360"/>
                  </a:lnTo>
                  <a:lnTo>
                    <a:pt x="37211" y="507873"/>
                  </a:lnTo>
                  <a:lnTo>
                    <a:pt x="11506" y="545642"/>
                  </a:lnTo>
                  <a:lnTo>
                    <a:pt x="0" y="564045"/>
                  </a:lnTo>
                  <a:lnTo>
                    <a:pt x="0" y="4746422"/>
                  </a:lnTo>
                  <a:lnTo>
                    <a:pt x="3532708" y="5401221"/>
                  </a:lnTo>
                  <a:lnTo>
                    <a:pt x="3587394" y="5410657"/>
                  </a:lnTo>
                  <a:lnTo>
                    <a:pt x="3641547" y="5418620"/>
                  </a:lnTo>
                  <a:lnTo>
                    <a:pt x="3695154" y="5425097"/>
                  </a:lnTo>
                  <a:lnTo>
                    <a:pt x="3748201" y="5430101"/>
                  </a:lnTo>
                  <a:lnTo>
                    <a:pt x="3800652" y="5433644"/>
                  </a:lnTo>
                  <a:lnTo>
                    <a:pt x="3852494" y="5435727"/>
                  </a:lnTo>
                  <a:lnTo>
                    <a:pt x="3903726" y="5436374"/>
                  </a:lnTo>
                  <a:lnTo>
                    <a:pt x="3954297" y="5435574"/>
                  </a:lnTo>
                  <a:lnTo>
                    <a:pt x="4004195" y="5433339"/>
                  </a:lnTo>
                  <a:lnTo>
                    <a:pt x="4053421" y="5429682"/>
                  </a:lnTo>
                  <a:lnTo>
                    <a:pt x="4101935" y="5424602"/>
                  </a:lnTo>
                  <a:lnTo>
                    <a:pt x="4149712" y="5418125"/>
                  </a:lnTo>
                  <a:lnTo>
                    <a:pt x="4196753" y="5410238"/>
                  </a:lnTo>
                  <a:lnTo>
                    <a:pt x="4243032" y="5400954"/>
                  </a:lnTo>
                  <a:lnTo>
                    <a:pt x="4288510" y="5390299"/>
                  </a:lnTo>
                  <a:lnTo>
                    <a:pt x="4333189" y="5378247"/>
                  </a:lnTo>
                  <a:lnTo>
                    <a:pt x="4377029" y="5364835"/>
                  </a:lnTo>
                  <a:lnTo>
                    <a:pt x="4420032" y="5350065"/>
                  </a:lnTo>
                  <a:lnTo>
                    <a:pt x="4462170" y="5333924"/>
                  </a:lnTo>
                  <a:lnTo>
                    <a:pt x="4503420" y="5316448"/>
                  </a:lnTo>
                  <a:lnTo>
                    <a:pt x="4543755" y="5297627"/>
                  </a:lnTo>
                  <a:lnTo>
                    <a:pt x="4583176" y="5277472"/>
                  </a:lnTo>
                  <a:lnTo>
                    <a:pt x="4621631" y="5255996"/>
                  </a:lnTo>
                  <a:lnTo>
                    <a:pt x="4659134" y="5233200"/>
                  </a:lnTo>
                  <a:lnTo>
                    <a:pt x="4695647" y="5209095"/>
                  </a:lnTo>
                  <a:lnTo>
                    <a:pt x="4731143" y="5183695"/>
                  </a:lnTo>
                  <a:lnTo>
                    <a:pt x="4765624" y="5157000"/>
                  </a:lnTo>
                  <a:lnTo>
                    <a:pt x="4799050" y="5129022"/>
                  </a:lnTo>
                  <a:lnTo>
                    <a:pt x="4831410" y="5099761"/>
                  </a:lnTo>
                  <a:lnTo>
                    <a:pt x="4862690" y="5069217"/>
                  </a:lnTo>
                  <a:lnTo>
                    <a:pt x="4892853" y="5037429"/>
                  </a:lnTo>
                  <a:lnTo>
                    <a:pt x="4921897" y="5004371"/>
                  </a:lnTo>
                  <a:lnTo>
                    <a:pt x="4949787" y="4970081"/>
                  </a:lnTo>
                  <a:lnTo>
                    <a:pt x="4976507" y="4934547"/>
                  </a:lnTo>
                  <a:lnTo>
                    <a:pt x="5002047" y="4897767"/>
                  </a:lnTo>
                  <a:lnTo>
                    <a:pt x="5026380" y="4859782"/>
                  </a:lnTo>
                  <a:lnTo>
                    <a:pt x="5049482" y="4820577"/>
                  </a:lnTo>
                  <a:lnTo>
                    <a:pt x="5071338" y="4780153"/>
                  </a:lnTo>
                  <a:lnTo>
                    <a:pt x="5091925" y="4738535"/>
                  </a:lnTo>
                  <a:lnTo>
                    <a:pt x="6317450" y="2144649"/>
                  </a:lnTo>
                  <a:lnTo>
                    <a:pt x="6345237" y="2074138"/>
                  </a:lnTo>
                  <a:lnTo>
                    <a:pt x="6363805" y="2000580"/>
                  </a:lnTo>
                  <a:lnTo>
                    <a:pt x="6369761" y="1962823"/>
                  </a:lnTo>
                  <a:lnTo>
                    <a:pt x="6373533" y="1924481"/>
                  </a:lnTo>
                  <a:lnTo>
                    <a:pt x="6375197" y="1885632"/>
                  </a:lnTo>
                  <a:close/>
                </a:path>
                <a:path w="10692130" h="5883909">
                  <a:moveTo>
                    <a:pt x="10692003" y="3211614"/>
                  </a:moveTo>
                  <a:lnTo>
                    <a:pt x="9747517" y="3593338"/>
                  </a:lnTo>
                  <a:lnTo>
                    <a:pt x="9697491" y="3614597"/>
                  </a:lnTo>
                  <a:lnTo>
                    <a:pt x="9649193" y="3637229"/>
                  </a:lnTo>
                  <a:lnTo>
                    <a:pt x="9602635" y="3661181"/>
                  </a:lnTo>
                  <a:lnTo>
                    <a:pt x="9557842" y="3686429"/>
                  </a:lnTo>
                  <a:lnTo>
                    <a:pt x="9514827" y="3712946"/>
                  </a:lnTo>
                  <a:lnTo>
                    <a:pt x="9473616" y="3740696"/>
                  </a:lnTo>
                  <a:lnTo>
                    <a:pt x="9434233" y="3769639"/>
                  </a:lnTo>
                  <a:lnTo>
                    <a:pt x="9396692" y="3799738"/>
                  </a:lnTo>
                  <a:lnTo>
                    <a:pt x="9361030" y="3830967"/>
                  </a:lnTo>
                  <a:lnTo>
                    <a:pt x="9327261" y="3863276"/>
                  </a:lnTo>
                  <a:lnTo>
                    <a:pt x="9295397" y="3896639"/>
                  </a:lnTo>
                  <a:lnTo>
                    <a:pt x="9265488" y="3931031"/>
                  </a:lnTo>
                  <a:lnTo>
                    <a:pt x="9237523" y="3966400"/>
                  </a:lnTo>
                  <a:lnTo>
                    <a:pt x="9211539" y="4002735"/>
                  </a:lnTo>
                  <a:lnTo>
                    <a:pt x="9187561" y="4039971"/>
                  </a:lnTo>
                  <a:lnTo>
                    <a:pt x="9165615" y="4078097"/>
                  </a:lnTo>
                  <a:lnTo>
                    <a:pt x="9145702" y="4117060"/>
                  </a:lnTo>
                  <a:lnTo>
                    <a:pt x="9127858" y="4156837"/>
                  </a:lnTo>
                  <a:lnTo>
                    <a:pt x="9112110" y="4197388"/>
                  </a:lnTo>
                  <a:lnTo>
                    <a:pt x="9098470" y="4238688"/>
                  </a:lnTo>
                  <a:lnTo>
                    <a:pt x="9086977" y="4280700"/>
                  </a:lnTo>
                  <a:lnTo>
                    <a:pt x="9077630" y="4323372"/>
                  </a:lnTo>
                  <a:lnTo>
                    <a:pt x="9070454" y="4366692"/>
                  </a:lnTo>
                  <a:lnTo>
                    <a:pt x="9065489" y="4410608"/>
                  </a:lnTo>
                  <a:lnTo>
                    <a:pt x="9062745" y="4455096"/>
                  </a:lnTo>
                  <a:lnTo>
                    <a:pt x="9062237" y="4500118"/>
                  </a:lnTo>
                  <a:lnTo>
                    <a:pt x="9064003" y="4545635"/>
                  </a:lnTo>
                  <a:lnTo>
                    <a:pt x="9068054" y="4591609"/>
                  </a:lnTo>
                  <a:lnTo>
                    <a:pt x="9213558" y="5883656"/>
                  </a:lnTo>
                  <a:lnTo>
                    <a:pt x="10692003" y="5883656"/>
                  </a:lnTo>
                  <a:lnTo>
                    <a:pt x="10692003" y="3211614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5500" y="5973866"/>
              <a:ext cx="5161280" cy="1015365"/>
            </a:xfrm>
            <a:custGeom>
              <a:avLst/>
              <a:gdLst/>
              <a:ahLst/>
              <a:cxnLst/>
              <a:rect l="l" t="t" r="r" b="b"/>
              <a:pathLst>
                <a:path w="5161280" h="1015365">
                  <a:moveTo>
                    <a:pt x="4953050" y="0"/>
                  </a:moveTo>
                  <a:lnTo>
                    <a:pt x="208102" y="0"/>
                  </a:lnTo>
                  <a:lnTo>
                    <a:pt x="160385" y="5496"/>
                  </a:lnTo>
                  <a:lnTo>
                    <a:pt x="116582" y="21153"/>
                  </a:lnTo>
                  <a:lnTo>
                    <a:pt x="77943" y="45721"/>
                  </a:lnTo>
                  <a:lnTo>
                    <a:pt x="45716" y="77951"/>
                  </a:lnTo>
                  <a:lnTo>
                    <a:pt x="21151" y="116592"/>
                  </a:lnTo>
                  <a:lnTo>
                    <a:pt x="5495" y="160397"/>
                  </a:lnTo>
                  <a:lnTo>
                    <a:pt x="0" y="208114"/>
                  </a:lnTo>
                  <a:lnTo>
                    <a:pt x="0" y="806983"/>
                  </a:lnTo>
                  <a:lnTo>
                    <a:pt x="5495" y="854700"/>
                  </a:lnTo>
                  <a:lnTo>
                    <a:pt x="21151" y="898502"/>
                  </a:lnTo>
                  <a:lnTo>
                    <a:pt x="45716" y="937142"/>
                  </a:lnTo>
                  <a:lnTo>
                    <a:pt x="77943" y="969368"/>
                  </a:lnTo>
                  <a:lnTo>
                    <a:pt x="116582" y="993934"/>
                  </a:lnTo>
                  <a:lnTo>
                    <a:pt x="160385" y="1009589"/>
                  </a:lnTo>
                  <a:lnTo>
                    <a:pt x="208102" y="1015085"/>
                  </a:lnTo>
                  <a:lnTo>
                    <a:pt x="4953050" y="1015085"/>
                  </a:lnTo>
                  <a:lnTo>
                    <a:pt x="5000764" y="1009589"/>
                  </a:lnTo>
                  <a:lnTo>
                    <a:pt x="5044567" y="993934"/>
                  </a:lnTo>
                  <a:lnTo>
                    <a:pt x="5083209" y="969368"/>
                  </a:lnTo>
                  <a:lnTo>
                    <a:pt x="5115440" y="937142"/>
                  </a:lnTo>
                  <a:lnTo>
                    <a:pt x="5140009" y="898502"/>
                  </a:lnTo>
                  <a:lnTo>
                    <a:pt x="5155668" y="854700"/>
                  </a:lnTo>
                  <a:lnTo>
                    <a:pt x="5161165" y="806983"/>
                  </a:lnTo>
                  <a:lnTo>
                    <a:pt x="5161165" y="208114"/>
                  </a:lnTo>
                  <a:lnTo>
                    <a:pt x="5155668" y="160397"/>
                  </a:lnTo>
                  <a:lnTo>
                    <a:pt x="5140009" y="116592"/>
                  </a:lnTo>
                  <a:lnTo>
                    <a:pt x="5115440" y="77951"/>
                  </a:lnTo>
                  <a:lnTo>
                    <a:pt x="5083209" y="45721"/>
                  </a:lnTo>
                  <a:lnTo>
                    <a:pt x="5044567" y="21153"/>
                  </a:lnTo>
                  <a:lnTo>
                    <a:pt x="5000764" y="5496"/>
                  </a:lnTo>
                  <a:lnTo>
                    <a:pt x="4953050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94917" y="9275062"/>
            <a:ext cx="7991499" cy="825592"/>
          </a:xfrm>
          <a:prstGeom prst="rect">
            <a:avLst/>
          </a:prstGeom>
        </p:spPr>
        <p:txBody>
          <a:bodyPr vert="horz" wrap="square" lIns="0" tIns="25128" rIns="0" bIns="0" rtlCol="0">
            <a:spAutoFit/>
          </a:bodyPr>
          <a:lstStyle/>
          <a:p>
            <a:pPr marL="21852">
              <a:spcBef>
                <a:spcPts val="196"/>
              </a:spcBef>
            </a:pPr>
            <a:r>
              <a:rPr sz="5200" b="1" spc="-34" dirty="0">
                <a:solidFill>
                  <a:srgbClr val="FFFFFF"/>
                </a:solidFill>
                <a:latin typeface="Arial"/>
                <a:cs typeface="Arial"/>
              </a:rPr>
              <a:t>БУДЬВДВИЖЕНИИ.РФ</a:t>
            </a:r>
            <a:endParaRPr sz="5200" dirty="0">
              <a:latin typeface="Arial"/>
              <a:cs typeface="Arial"/>
            </a:endParaRPr>
          </a:p>
        </p:txBody>
      </p:sp>
      <p:sp>
        <p:nvSpPr>
          <p:cNvPr id="12" name="object 94"/>
          <p:cNvSpPr txBox="1"/>
          <p:nvPr/>
        </p:nvSpPr>
        <p:spPr>
          <a:xfrm>
            <a:off x="10088867" y="1311275"/>
            <a:ext cx="1006495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0" algn="ctr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lang="ru-RU" sz="8800" b="1" spc="-3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Благодарю за внимание!!!</a:t>
            </a:r>
            <a:endParaRPr sz="8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1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151380"/>
            <a:chOff x="0" y="0"/>
            <a:chExt cx="20104100" cy="21513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151380"/>
            </a:xfrm>
            <a:custGeom>
              <a:avLst/>
              <a:gdLst/>
              <a:ahLst/>
              <a:cxnLst/>
              <a:rect l="l" t="t" r="r" b="b"/>
              <a:pathLst>
                <a:path w="20104100" h="2151380">
                  <a:moveTo>
                    <a:pt x="20104099" y="0"/>
                  </a:moveTo>
                  <a:lnTo>
                    <a:pt x="0" y="0"/>
                  </a:lnTo>
                  <a:lnTo>
                    <a:pt x="0" y="2150918"/>
                  </a:lnTo>
                  <a:lnTo>
                    <a:pt x="20104099" y="215091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53A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4404492" y="0"/>
              <a:ext cx="5638800" cy="2007870"/>
            </a:xfrm>
            <a:custGeom>
              <a:avLst/>
              <a:gdLst/>
              <a:ahLst/>
              <a:cxnLst/>
              <a:rect l="l" t="t" r="r" b="b"/>
              <a:pathLst>
                <a:path w="5638800" h="2007870">
                  <a:moveTo>
                    <a:pt x="5638301" y="0"/>
                  </a:moveTo>
                  <a:lnTo>
                    <a:pt x="0" y="0"/>
                  </a:lnTo>
                  <a:lnTo>
                    <a:pt x="6527" y="31083"/>
                  </a:lnTo>
                  <a:lnTo>
                    <a:pt x="17873" y="75126"/>
                  </a:lnTo>
                  <a:lnTo>
                    <a:pt x="31288" y="119150"/>
                  </a:lnTo>
                  <a:lnTo>
                    <a:pt x="46720" y="163018"/>
                  </a:lnTo>
                  <a:lnTo>
                    <a:pt x="64115" y="206591"/>
                  </a:lnTo>
                  <a:lnTo>
                    <a:pt x="83419" y="249732"/>
                  </a:lnTo>
                  <a:lnTo>
                    <a:pt x="104581" y="292304"/>
                  </a:lnTo>
                  <a:lnTo>
                    <a:pt x="127545" y="334169"/>
                  </a:lnTo>
                  <a:lnTo>
                    <a:pt x="152260" y="375190"/>
                  </a:lnTo>
                  <a:lnTo>
                    <a:pt x="178672" y="415229"/>
                  </a:lnTo>
                  <a:lnTo>
                    <a:pt x="206727" y="454149"/>
                  </a:lnTo>
                  <a:lnTo>
                    <a:pt x="236374" y="491813"/>
                  </a:lnTo>
                  <a:lnTo>
                    <a:pt x="267558" y="528082"/>
                  </a:lnTo>
                  <a:lnTo>
                    <a:pt x="300226" y="562819"/>
                  </a:lnTo>
                  <a:lnTo>
                    <a:pt x="334325" y="595888"/>
                  </a:lnTo>
                  <a:lnTo>
                    <a:pt x="369802" y="627149"/>
                  </a:lnTo>
                  <a:lnTo>
                    <a:pt x="406604" y="656467"/>
                  </a:lnTo>
                  <a:lnTo>
                    <a:pt x="444677" y="683703"/>
                  </a:lnTo>
                  <a:lnTo>
                    <a:pt x="483968" y="708720"/>
                  </a:lnTo>
                  <a:lnTo>
                    <a:pt x="524425" y="731380"/>
                  </a:lnTo>
                  <a:lnTo>
                    <a:pt x="565994" y="751547"/>
                  </a:lnTo>
                  <a:lnTo>
                    <a:pt x="3114649" y="1893952"/>
                  </a:lnTo>
                  <a:lnTo>
                    <a:pt x="3165261" y="1915529"/>
                  </a:lnTo>
                  <a:lnTo>
                    <a:pt x="3215657" y="1934810"/>
                  </a:lnTo>
                  <a:lnTo>
                    <a:pt x="3265795" y="1951805"/>
                  </a:lnTo>
                  <a:lnTo>
                    <a:pt x="3315630" y="1966522"/>
                  </a:lnTo>
                  <a:lnTo>
                    <a:pt x="3365119" y="1978971"/>
                  </a:lnTo>
                  <a:lnTo>
                    <a:pt x="3414217" y="1989160"/>
                  </a:lnTo>
                  <a:lnTo>
                    <a:pt x="3462881" y="1997099"/>
                  </a:lnTo>
                  <a:lnTo>
                    <a:pt x="3511066" y="2002796"/>
                  </a:lnTo>
                  <a:lnTo>
                    <a:pt x="3558729" y="2006260"/>
                  </a:lnTo>
                  <a:lnTo>
                    <a:pt x="3605827" y="2007501"/>
                  </a:lnTo>
                  <a:lnTo>
                    <a:pt x="3652314" y="2006528"/>
                  </a:lnTo>
                  <a:lnTo>
                    <a:pt x="3698148" y="2003349"/>
                  </a:lnTo>
                  <a:lnTo>
                    <a:pt x="3743284" y="1997973"/>
                  </a:lnTo>
                  <a:lnTo>
                    <a:pt x="3787679" y="1990410"/>
                  </a:lnTo>
                  <a:lnTo>
                    <a:pt x="3831288" y="1980668"/>
                  </a:lnTo>
                  <a:lnTo>
                    <a:pt x="3874068" y="1968757"/>
                  </a:lnTo>
                  <a:lnTo>
                    <a:pt x="3915975" y="1954686"/>
                  </a:lnTo>
                  <a:lnTo>
                    <a:pt x="3956966" y="1938462"/>
                  </a:lnTo>
                  <a:lnTo>
                    <a:pt x="3996995" y="1920097"/>
                  </a:lnTo>
                  <a:lnTo>
                    <a:pt x="4036020" y="1899597"/>
                  </a:lnTo>
                  <a:lnTo>
                    <a:pt x="4073996" y="1876974"/>
                  </a:lnTo>
                  <a:lnTo>
                    <a:pt x="4110880" y="1852234"/>
                  </a:lnTo>
                  <a:lnTo>
                    <a:pt x="4146628" y="1825389"/>
                  </a:lnTo>
                  <a:lnTo>
                    <a:pt x="4181195" y="1796445"/>
                  </a:lnTo>
                  <a:lnTo>
                    <a:pt x="4214539" y="1765413"/>
                  </a:lnTo>
                  <a:lnTo>
                    <a:pt x="4246614" y="1732302"/>
                  </a:lnTo>
                  <a:lnTo>
                    <a:pt x="4277378" y="1697120"/>
                  </a:lnTo>
                  <a:lnTo>
                    <a:pt x="5555213" y="159366"/>
                  </a:lnTo>
                  <a:lnTo>
                    <a:pt x="5578367" y="128597"/>
                  </a:lnTo>
                  <a:lnTo>
                    <a:pt x="5598664" y="95615"/>
                  </a:lnTo>
                  <a:lnTo>
                    <a:pt x="5616155" y="60598"/>
                  </a:lnTo>
                  <a:lnTo>
                    <a:pt x="5630895" y="23719"/>
                  </a:lnTo>
                  <a:lnTo>
                    <a:pt x="563830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14047320" y="6239194"/>
            <a:ext cx="6057265" cy="5069840"/>
          </a:xfrm>
          <a:custGeom>
            <a:avLst/>
            <a:gdLst/>
            <a:ahLst/>
            <a:cxnLst/>
            <a:rect l="l" t="t" r="r" b="b"/>
            <a:pathLst>
              <a:path w="6057265" h="5069840">
                <a:moveTo>
                  <a:pt x="5343868" y="0"/>
                </a:moveTo>
                <a:lnTo>
                  <a:pt x="5297587" y="396"/>
                </a:lnTo>
                <a:lnTo>
                  <a:pt x="5251551" y="2332"/>
                </a:lnTo>
                <a:lnTo>
                  <a:pt x="5205819" y="5833"/>
                </a:lnTo>
                <a:lnTo>
                  <a:pt x="5160449" y="10927"/>
                </a:lnTo>
                <a:lnTo>
                  <a:pt x="5115502" y="17641"/>
                </a:lnTo>
                <a:lnTo>
                  <a:pt x="5071035" y="26001"/>
                </a:lnTo>
                <a:lnTo>
                  <a:pt x="5027108" y="36036"/>
                </a:lnTo>
                <a:lnTo>
                  <a:pt x="4983781" y="47772"/>
                </a:lnTo>
                <a:lnTo>
                  <a:pt x="4941111" y="61236"/>
                </a:lnTo>
                <a:lnTo>
                  <a:pt x="4899159" y="76455"/>
                </a:lnTo>
                <a:lnTo>
                  <a:pt x="1091118" y="1551541"/>
                </a:lnTo>
                <a:lnTo>
                  <a:pt x="1042463" y="1571084"/>
                </a:lnTo>
                <a:lnTo>
                  <a:pt x="994772" y="1591639"/>
                </a:lnTo>
                <a:lnTo>
                  <a:pt x="948055" y="1613190"/>
                </a:lnTo>
                <a:lnTo>
                  <a:pt x="902324" y="1635724"/>
                </a:lnTo>
                <a:lnTo>
                  <a:pt x="857588" y="1659226"/>
                </a:lnTo>
                <a:lnTo>
                  <a:pt x="813858" y="1683680"/>
                </a:lnTo>
                <a:lnTo>
                  <a:pt x="771146" y="1709073"/>
                </a:lnTo>
                <a:lnTo>
                  <a:pt x="729461" y="1735389"/>
                </a:lnTo>
                <a:lnTo>
                  <a:pt x="688815" y="1762615"/>
                </a:lnTo>
                <a:lnTo>
                  <a:pt x="649219" y="1790735"/>
                </a:lnTo>
                <a:lnTo>
                  <a:pt x="610682" y="1819734"/>
                </a:lnTo>
                <a:lnTo>
                  <a:pt x="573215" y="1849599"/>
                </a:lnTo>
                <a:lnTo>
                  <a:pt x="536830" y="1880314"/>
                </a:lnTo>
                <a:lnTo>
                  <a:pt x="501536" y="1911864"/>
                </a:lnTo>
                <a:lnTo>
                  <a:pt x="467345" y="1944236"/>
                </a:lnTo>
                <a:lnTo>
                  <a:pt x="434268" y="1977414"/>
                </a:lnTo>
                <a:lnTo>
                  <a:pt x="402314" y="2011384"/>
                </a:lnTo>
                <a:lnTo>
                  <a:pt x="371495" y="2046131"/>
                </a:lnTo>
                <a:lnTo>
                  <a:pt x="341822" y="2081640"/>
                </a:lnTo>
                <a:lnTo>
                  <a:pt x="313304" y="2117898"/>
                </a:lnTo>
                <a:lnTo>
                  <a:pt x="285953" y="2154888"/>
                </a:lnTo>
                <a:lnTo>
                  <a:pt x="259779" y="2192597"/>
                </a:lnTo>
                <a:lnTo>
                  <a:pt x="234793" y="2231010"/>
                </a:lnTo>
                <a:lnTo>
                  <a:pt x="211007" y="2270112"/>
                </a:lnTo>
                <a:lnTo>
                  <a:pt x="188429" y="2309888"/>
                </a:lnTo>
                <a:lnTo>
                  <a:pt x="167072" y="2350324"/>
                </a:lnTo>
                <a:lnTo>
                  <a:pt x="146945" y="2391406"/>
                </a:lnTo>
                <a:lnTo>
                  <a:pt x="128060" y="2433118"/>
                </a:lnTo>
                <a:lnTo>
                  <a:pt x="110426" y="2475446"/>
                </a:lnTo>
                <a:lnTo>
                  <a:pt x="94056" y="2518375"/>
                </a:lnTo>
                <a:lnTo>
                  <a:pt x="78959" y="2561891"/>
                </a:lnTo>
                <a:lnTo>
                  <a:pt x="65147" y="2605978"/>
                </a:lnTo>
                <a:lnTo>
                  <a:pt x="52629" y="2650623"/>
                </a:lnTo>
                <a:lnTo>
                  <a:pt x="41417" y="2695811"/>
                </a:lnTo>
                <a:lnTo>
                  <a:pt x="31521" y="2741526"/>
                </a:lnTo>
                <a:lnTo>
                  <a:pt x="22951" y="2787755"/>
                </a:lnTo>
                <a:lnTo>
                  <a:pt x="15720" y="2834482"/>
                </a:lnTo>
                <a:lnTo>
                  <a:pt x="9836" y="2881694"/>
                </a:lnTo>
                <a:lnTo>
                  <a:pt x="5312" y="2929375"/>
                </a:lnTo>
                <a:lnTo>
                  <a:pt x="2157" y="2977510"/>
                </a:lnTo>
                <a:lnTo>
                  <a:pt x="383" y="3026086"/>
                </a:lnTo>
                <a:lnTo>
                  <a:pt x="0" y="3075087"/>
                </a:lnTo>
                <a:lnTo>
                  <a:pt x="12735" y="5069361"/>
                </a:lnTo>
                <a:lnTo>
                  <a:pt x="6056778" y="5069361"/>
                </a:lnTo>
                <a:lnTo>
                  <a:pt x="6056778" y="174643"/>
                </a:lnTo>
                <a:lnTo>
                  <a:pt x="5984388" y="140826"/>
                </a:lnTo>
                <a:lnTo>
                  <a:pt x="5940888" y="122527"/>
                </a:lnTo>
                <a:lnTo>
                  <a:pt x="5896805" y="105387"/>
                </a:lnTo>
                <a:lnTo>
                  <a:pt x="5852198" y="89434"/>
                </a:lnTo>
                <a:lnTo>
                  <a:pt x="5807127" y="74694"/>
                </a:lnTo>
                <a:lnTo>
                  <a:pt x="5761650" y="61195"/>
                </a:lnTo>
                <a:lnTo>
                  <a:pt x="5715827" y="48963"/>
                </a:lnTo>
                <a:lnTo>
                  <a:pt x="5669717" y="38027"/>
                </a:lnTo>
                <a:lnTo>
                  <a:pt x="5623379" y="28412"/>
                </a:lnTo>
                <a:lnTo>
                  <a:pt x="5576872" y="20146"/>
                </a:lnTo>
                <a:lnTo>
                  <a:pt x="5530254" y="13256"/>
                </a:lnTo>
                <a:lnTo>
                  <a:pt x="5483586" y="7770"/>
                </a:lnTo>
                <a:lnTo>
                  <a:pt x="5436927" y="3713"/>
                </a:lnTo>
                <a:lnTo>
                  <a:pt x="5390334" y="1114"/>
                </a:lnTo>
                <a:lnTo>
                  <a:pt x="5343868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4810268" y="180954"/>
            <a:ext cx="4995545" cy="2867660"/>
            <a:chOff x="14810268" y="180954"/>
            <a:chExt cx="4995545" cy="2867660"/>
          </a:xfrm>
        </p:grpSpPr>
        <p:sp>
          <p:nvSpPr>
            <p:cNvPr id="7" name="object 7"/>
            <p:cNvSpPr/>
            <p:nvPr/>
          </p:nvSpPr>
          <p:spPr>
            <a:xfrm>
              <a:off x="16208705" y="180954"/>
              <a:ext cx="3597275" cy="2867660"/>
            </a:xfrm>
            <a:custGeom>
              <a:avLst/>
              <a:gdLst/>
              <a:ahLst/>
              <a:cxnLst/>
              <a:rect l="l" t="t" r="r" b="b"/>
              <a:pathLst>
                <a:path w="3597275" h="2867660">
                  <a:moveTo>
                    <a:pt x="1645729" y="0"/>
                  </a:moveTo>
                  <a:lnTo>
                    <a:pt x="1598300" y="535"/>
                  </a:lnTo>
                  <a:lnTo>
                    <a:pt x="1551252" y="4808"/>
                  </a:lnTo>
                  <a:lnTo>
                    <a:pt x="1504714" y="12813"/>
                  </a:lnTo>
                  <a:lnTo>
                    <a:pt x="1458815" y="24546"/>
                  </a:lnTo>
                  <a:lnTo>
                    <a:pt x="1413682" y="39999"/>
                  </a:lnTo>
                  <a:lnTo>
                    <a:pt x="1369444" y="59169"/>
                  </a:lnTo>
                  <a:lnTo>
                    <a:pt x="1326231" y="82050"/>
                  </a:lnTo>
                  <a:lnTo>
                    <a:pt x="1284170" y="108635"/>
                  </a:lnTo>
                  <a:lnTo>
                    <a:pt x="1243391" y="138921"/>
                  </a:lnTo>
                  <a:lnTo>
                    <a:pt x="164303" y="1003627"/>
                  </a:lnTo>
                  <a:lnTo>
                    <a:pt x="133144" y="1031786"/>
                  </a:lnTo>
                  <a:lnTo>
                    <a:pt x="105267" y="1063438"/>
                  </a:lnTo>
                  <a:lnTo>
                    <a:pt x="80669" y="1098194"/>
                  </a:lnTo>
                  <a:lnTo>
                    <a:pt x="59345" y="1135667"/>
                  </a:lnTo>
                  <a:lnTo>
                    <a:pt x="41293" y="1175470"/>
                  </a:lnTo>
                  <a:lnTo>
                    <a:pt x="26511" y="1217213"/>
                  </a:lnTo>
                  <a:lnTo>
                    <a:pt x="14993" y="1260509"/>
                  </a:lnTo>
                  <a:lnTo>
                    <a:pt x="6737" y="1304971"/>
                  </a:lnTo>
                  <a:lnTo>
                    <a:pt x="1741" y="1350211"/>
                  </a:lnTo>
                  <a:lnTo>
                    <a:pt x="0" y="1395839"/>
                  </a:lnTo>
                  <a:lnTo>
                    <a:pt x="1511" y="1441470"/>
                  </a:lnTo>
                  <a:lnTo>
                    <a:pt x="6271" y="1486714"/>
                  </a:lnTo>
                  <a:lnTo>
                    <a:pt x="14276" y="1531185"/>
                  </a:lnTo>
                  <a:lnTo>
                    <a:pt x="25524" y="1574493"/>
                  </a:lnTo>
                  <a:lnTo>
                    <a:pt x="40012" y="1616251"/>
                  </a:lnTo>
                  <a:lnTo>
                    <a:pt x="57735" y="1656072"/>
                  </a:lnTo>
                  <a:lnTo>
                    <a:pt x="78690" y="1693567"/>
                  </a:lnTo>
                  <a:lnTo>
                    <a:pt x="102875" y="1728349"/>
                  </a:lnTo>
                  <a:lnTo>
                    <a:pt x="130286" y="1760029"/>
                  </a:lnTo>
                  <a:lnTo>
                    <a:pt x="160920" y="1788220"/>
                  </a:lnTo>
                  <a:lnTo>
                    <a:pt x="194773" y="1812534"/>
                  </a:lnTo>
                  <a:lnTo>
                    <a:pt x="1695660" y="2754024"/>
                  </a:lnTo>
                  <a:lnTo>
                    <a:pt x="1739749" y="2779865"/>
                  </a:lnTo>
                  <a:lnTo>
                    <a:pt x="1784181" y="2802340"/>
                  </a:lnTo>
                  <a:lnTo>
                    <a:pt x="1828864" y="2821458"/>
                  </a:lnTo>
                  <a:lnTo>
                    <a:pt x="1873706" y="2837229"/>
                  </a:lnTo>
                  <a:lnTo>
                    <a:pt x="1918615" y="2849662"/>
                  </a:lnTo>
                  <a:lnTo>
                    <a:pt x="1963499" y="2858768"/>
                  </a:lnTo>
                  <a:lnTo>
                    <a:pt x="2008265" y="2864556"/>
                  </a:lnTo>
                  <a:lnTo>
                    <a:pt x="2052821" y="2867035"/>
                  </a:lnTo>
                  <a:lnTo>
                    <a:pt x="2097076" y="2866216"/>
                  </a:lnTo>
                  <a:lnTo>
                    <a:pt x="2140937" y="2862107"/>
                  </a:lnTo>
                  <a:lnTo>
                    <a:pt x="2184312" y="2854719"/>
                  </a:lnTo>
                  <a:lnTo>
                    <a:pt x="2227109" y="2844062"/>
                  </a:lnTo>
                  <a:lnTo>
                    <a:pt x="2269236" y="2830144"/>
                  </a:lnTo>
                  <a:lnTo>
                    <a:pt x="2310601" y="2812976"/>
                  </a:lnTo>
                  <a:lnTo>
                    <a:pt x="2351111" y="2792567"/>
                  </a:lnTo>
                  <a:lnTo>
                    <a:pt x="2390675" y="2768927"/>
                  </a:lnTo>
                  <a:lnTo>
                    <a:pt x="2429200" y="2742066"/>
                  </a:lnTo>
                  <a:lnTo>
                    <a:pt x="2466594" y="2711993"/>
                  </a:lnTo>
                  <a:lnTo>
                    <a:pt x="2502766" y="2678718"/>
                  </a:lnTo>
                  <a:lnTo>
                    <a:pt x="3494286" y="1705564"/>
                  </a:lnTo>
                  <a:lnTo>
                    <a:pt x="3521025" y="1675380"/>
                  </a:lnTo>
                  <a:lnTo>
                    <a:pt x="3543592" y="1641743"/>
                  </a:lnTo>
                  <a:lnTo>
                    <a:pt x="3562078" y="1605066"/>
                  </a:lnTo>
                  <a:lnTo>
                    <a:pt x="3576575" y="1565765"/>
                  </a:lnTo>
                  <a:lnTo>
                    <a:pt x="3587176" y="1524254"/>
                  </a:lnTo>
                  <a:lnTo>
                    <a:pt x="3593974" y="1480948"/>
                  </a:lnTo>
                  <a:lnTo>
                    <a:pt x="3597060" y="1436262"/>
                  </a:lnTo>
                  <a:lnTo>
                    <a:pt x="3596528" y="1390610"/>
                  </a:lnTo>
                  <a:lnTo>
                    <a:pt x="3592469" y="1344407"/>
                  </a:lnTo>
                  <a:lnTo>
                    <a:pt x="3584976" y="1298068"/>
                  </a:lnTo>
                  <a:lnTo>
                    <a:pt x="3574142" y="1252008"/>
                  </a:lnTo>
                  <a:lnTo>
                    <a:pt x="3560059" y="1206642"/>
                  </a:lnTo>
                  <a:lnTo>
                    <a:pt x="3542819" y="1162383"/>
                  </a:lnTo>
                  <a:lnTo>
                    <a:pt x="3522515" y="1119647"/>
                  </a:lnTo>
                  <a:lnTo>
                    <a:pt x="3499239" y="1078849"/>
                  </a:lnTo>
                  <a:lnTo>
                    <a:pt x="3473083" y="1040403"/>
                  </a:lnTo>
                  <a:lnTo>
                    <a:pt x="3444141" y="1004724"/>
                  </a:lnTo>
                  <a:lnTo>
                    <a:pt x="3412504" y="972227"/>
                  </a:lnTo>
                  <a:lnTo>
                    <a:pt x="3378264" y="943326"/>
                  </a:lnTo>
                  <a:lnTo>
                    <a:pt x="3341515" y="918436"/>
                  </a:lnTo>
                  <a:lnTo>
                    <a:pt x="1977609" y="101372"/>
                  </a:lnTo>
                  <a:lnTo>
                    <a:pt x="1931111" y="75589"/>
                  </a:lnTo>
                  <a:lnTo>
                    <a:pt x="1884094" y="53583"/>
                  </a:lnTo>
                  <a:lnTo>
                    <a:pt x="1836687" y="35347"/>
                  </a:lnTo>
                  <a:lnTo>
                    <a:pt x="1789018" y="20876"/>
                  </a:lnTo>
                  <a:lnTo>
                    <a:pt x="1741217" y="10165"/>
                  </a:lnTo>
                  <a:lnTo>
                    <a:pt x="1693411" y="3208"/>
                  </a:lnTo>
                  <a:lnTo>
                    <a:pt x="1645729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810268" y="413580"/>
              <a:ext cx="2789555" cy="1930400"/>
            </a:xfrm>
            <a:custGeom>
              <a:avLst/>
              <a:gdLst/>
              <a:ahLst/>
              <a:cxnLst/>
              <a:rect l="l" t="t" r="r" b="b"/>
              <a:pathLst>
                <a:path w="2789555" h="1930400">
                  <a:moveTo>
                    <a:pt x="1018058" y="0"/>
                  </a:moveTo>
                  <a:lnTo>
                    <a:pt x="972402" y="164"/>
                  </a:lnTo>
                  <a:lnTo>
                    <a:pt x="927874" y="4340"/>
                  </a:lnTo>
                  <a:lnTo>
                    <a:pt x="884645" y="12488"/>
                  </a:lnTo>
                  <a:lnTo>
                    <a:pt x="842884" y="24569"/>
                  </a:lnTo>
                  <a:lnTo>
                    <a:pt x="802761" y="40544"/>
                  </a:lnTo>
                  <a:lnTo>
                    <a:pt x="764445" y="60373"/>
                  </a:lnTo>
                  <a:lnTo>
                    <a:pt x="728106" y="84016"/>
                  </a:lnTo>
                  <a:lnTo>
                    <a:pt x="693913" y="111436"/>
                  </a:lnTo>
                  <a:lnTo>
                    <a:pt x="662035" y="142591"/>
                  </a:lnTo>
                  <a:lnTo>
                    <a:pt x="48232" y="803429"/>
                  </a:lnTo>
                  <a:lnTo>
                    <a:pt x="10922" y="868872"/>
                  </a:lnTo>
                  <a:lnTo>
                    <a:pt x="2324" y="907764"/>
                  </a:lnTo>
                  <a:lnTo>
                    <a:pt x="0" y="949493"/>
                  </a:lnTo>
                  <a:lnTo>
                    <a:pt x="3628" y="993103"/>
                  </a:lnTo>
                  <a:lnTo>
                    <a:pt x="12887" y="1037635"/>
                  </a:lnTo>
                  <a:lnTo>
                    <a:pt x="27455" y="1082135"/>
                  </a:lnTo>
                  <a:lnTo>
                    <a:pt x="47008" y="1125643"/>
                  </a:lnTo>
                  <a:lnTo>
                    <a:pt x="71227" y="1167202"/>
                  </a:lnTo>
                  <a:lnTo>
                    <a:pt x="99787" y="1205857"/>
                  </a:lnTo>
                  <a:lnTo>
                    <a:pt x="132367" y="1240649"/>
                  </a:lnTo>
                  <a:lnTo>
                    <a:pt x="168646" y="1270622"/>
                  </a:lnTo>
                  <a:lnTo>
                    <a:pt x="208300" y="1294818"/>
                  </a:lnTo>
                  <a:lnTo>
                    <a:pt x="1306393" y="1853722"/>
                  </a:lnTo>
                  <a:lnTo>
                    <a:pt x="1354217" y="1876101"/>
                  </a:lnTo>
                  <a:lnTo>
                    <a:pt x="1402138" y="1894651"/>
                  </a:lnTo>
                  <a:lnTo>
                    <a:pt x="1449970" y="1909362"/>
                  </a:lnTo>
                  <a:lnTo>
                    <a:pt x="1497526" y="1920222"/>
                  </a:lnTo>
                  <a:lnTo>
                    <a:pt x="1544620" y="1927220"/>
                  </a:lnTo>
                  <a:lnTo>
                    <a:pt x="1591067" y="1930345"/>
                  </a:lnTo>
                  <a:lnTo>
                    <a:pt x="1636680" y="1929585"/>
                  </a:lnTo>
                  <a:lnTo>
                    <a:pt x="1681272" y="1924930"/>
                  </a:lnTo>
                  <a:lnTo>
                    <a:pt x="1724657" y="1916367"/>
                  </a:lnTo>
                  <a:lnTo>
                    <a:pt x="1766649" y="1903886"/>
                  </a:lnTo>
                  <a:lnTo>
                    <a:pt x="1807063" y="1887476"/>
                  </a:lnTo>
                  <a:lnTo>
                    <a:pt x="1845710" y="1867125"/>
                  </a:lnTo>
                  <a:lnTo>
                    <a:pt x="1882407" y="1842822"/>
                  </a:lnTo>
                  <a:lnTo>
                    <a:pt x="2687314" y="1249520"/>
                  </a:lnTo>
                  <a:lnTo>
                    <a:pt x="2717197" y="1223456"/>
                  </a:lnTo>
                  <a:lnTo>
                    <a:pt x="2741750" y="1193659"/>
                  </a:lnTo>
                  <a:lnTo>
                    <a:pt x="2761089" y="1160658"/>
                  </a:lnTo>
                  <a:lnTo>
                    <a:pt x="2775329" y="1124982"/>
                  </a:lnTo>
                  <a:lnTo>
                    <a:pt x="2784586" y="1087160"/>
                  </a:lnTo>
                  <a:lnTo>
                    <a:pt x="2788975" y="1047721"/>
                  </a:lnTo>
                  <a:lnTo>
                    <a:pt x="2788610" y="1007193"/>
                  </a:lnTo>
                  <a:lnTo>
                    <a:pt x="2783609" y="966107"/>
                  </a:lnTo>
                  <a:lnTo>
                    <a:pt x="2774086" y="924990"/>
                  </a:lnTo>
                  <a:lnTo>
                    <a:pt x="2760156" y="884373"/>
                  </a:lnTo>
                  <a:lnTo>
                    <a:pt x="2741934" y="844783"/>
                  </a:lnTo>
                  <a:lnTo>
                    <a:pt x="2719537" y="806750"/>
                  </a:lnTo>
                  <a:lnTo>
                    <a:pt x="2693080" y="770802"/>
                  </a:lnTo>
                  <a:lnTo>
                    <a:pt x="2662677" y="737470"/>
                  </a:lnTo>
                  <a:lnTo>
                    <a:pt x="2628444" y="707281"/>
                  </a:lnTo>
                  <a:lnTo>
                    <a:pt x="2590498" y="680764"/>
                  </a:lnTo>
                  <a:lnTo>
                    <a:pt x="2548952" y="658449"/>
                  </a:lnTo>
                  <a:lnTo>
                    <a:pt x="1257347" y="60729"/>
                  </a:lnTo>
                  <a:lnTo>
                    <a:pt x="1208587" y="40245"/>
                  </a:lnTo>
                  <a:lnTo>
                    <a:pt x="1160109" y="23970"/>
                  </a:lnTo>
                  <a:lnTo>
                    <a:pt x="1112081" y="11863"/>
                  </a:lnTo>
                  <a:lnTo>
                    <a:pt x="1064675" y="3886"/>
                  </a:lnTo>
                  <a:lnTo>
                    <a:pt x="1018058" y="0"/>
                  </a:lnTo>
                  <a:close/>
                </a:path>
              </a:pathLst>
            </a:custGeom>
            <a:solidFill>
              <a:srgbClr val="E435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3810" y="393130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10" name="object 10"/>
          <p:cNvSpPr/>
          <p:nvPr/>
        </p:nvSpPr>
        <p:spPr>
          <a:xfrm>
            <a:off x="1514927" y="3481035"/>
            <a:ext cx="17838420" cy="2523490"/>
          </a:xfrm>
          <a:custGeom>
            <a:avLst/>
            <a:gdLst/>
            <a:ahLst/>
            <a:cxnLst/>
            <a:rect l="l" t="t" r="r" b="b"/>
            <a:pathLst>
              <a:path w="17838420" h="2523490">
                <a:moveTo>
                  <a:pt x="17488682" y="0"/>
                </a:moveTo>
                <a:lnTo>
                  <a:pt x="349308" y="0"/>
                </a:lnTo>
                <a:lnTo>
                  <a:pt x="301918" y="3188"/>
                </a:lnTo>
                <a:lnTo>
                  <a:pt x="256463" y="12477"/>
                </a:lnTo>
                <a:lnTo>
                  <a:pt x="213360" y="27450"/>
                </a:lnTo>
                <a:lnTo>
                  <a:pt x="173025" y="47691"/>
                </a:lnTo>
                <a:lnTo>
                  <a:pt x="135875" y="72784"/>
                </a:lnTo>
                <a:lnTo>
                  <a:pt x="102326" y="102312"/>
                </a:lnTo>
                <a:lnTo>
                  <a:pt x="72796" y="135859"/>
                </a:lnTo>
                <a:lnTo>
                  <a:pt x="47700" y="173010"/>
                </a:lnTo>
                <a:lnTo>
                  <a:pt x="27456" y="213347"/>
                </a:lnTo>
                <a:lnTo>
                  <a:pt x="12480" y="256455"/>
                </a:lnTo>
                <a:lnTo>
                  <a:pt x="3189" y="301918"/>
                </a:lnTo>
                <a:lnTo>
                  <a:pt x="0" y="349319"/>
                </a:lnTo>
                <a:lnTo>
                  <a:pt x="0" y="2174164"/>
                </a:lnTo>
                <a:lnTo>
                  <a:pt x="3189" y="2221565"/>
                </a:lnTo>
                <a:lnTo>
                  <a:pt x="12480" y="2267027"/>
                </a:lnTo>
                <a:lnTo>
                  <a:pt x="27456" y="2310135"/>
                </a:lnTo>
                <a:lnTo>
                  <a:pt x="47700" y="2350473"/>
                </a:lnTo>
                <a:lnTo>
                  <a:pt x="72796" y="2387623"/>
                </a:lnTo>
                <a:lnTo>
                  <a:pt x="102326" y="2421171"/>
                </a:lnTo>
                <a:lnTo>
                  <a:pt x="135875" y="2450699"/>
                </a:lnTo>
                <a:lnTo>
                  <a:pt x="173025" y="2475791"/>
                </a:lnTo>
                <a:lnTo>
                  <a:pt x="213360" y="2496032"/>
                </a:lnTo>
                <a:lnTo>
                  <a:pt x="256463" y="2511005"/>
                </a:lnTo>
                <a:lnTo>
                  <a:pt x="301918" y="2520294"/>
                </a:lnTo>
                <a:lnTo>
                  <a:pt x="349308" y="2523483"/>
                </a:lnTo>
                <a:lnTo>
                  <a:pt x="17488682" y="2523483"/>
                </a:lnTo>
                <a:lnTo>
                  <a:pt x="17536083" y="2520294"/>
                </a:lnTo>
                <a:lnTo>
                  <a:pt x="17581545" y="2511005"/>
                </a:lnTo>
                <a:lnTo>
                  <a:pt x="17624653" y="2496032"/>
                </a:lnTo>
                <a:lnTo>
                  <a:pt x="17664991" y="2475791"/>
                </a:lnTo>
                <a:lnTo>
                  <a:pt x="17702141" y="2450699"/>
                </a:lnTo>
                <a:lnTo>
                  <a:pt x="17735689" y="2421171"/>
                </a:lnTo>
                <a:lnTo>
                  <a:pt x="17765217" y="2387623"/>
                </a:lnTo>
                <a:lnTo>
                  <a:pt x="17790309" y="2350473"/>
                </a:lnTo>
                <a:lnTo>
                  <a:pt x="17810550" y="2310135"/>
                </a:lnTo>
                <a:lnTo>
                  <a:pt x="17825523" y="2267027"/>
                </a:lnTo>
                <a:lnTo>
                  <a:pt x="17834812" y="2221565"/>
                </a:lnTo>
                <a:lnTo>
                  <a:pt x="17838001" y="2174164"/>
                </a:lnTo>
                <a:lnTo>
                  <a:pt x="17838001" y="349319"/>
                </a:lnTo>
                <a:lnTo>
                  <a:pt x="17834812" y="301918"/>
                </a:lnTo>
                <a:lnTo>
                  <a:pt x="17825523" y="256455"/>
                </a:lnTo>
                <a:lnTo>
                  <a:pt x="17810550" y="213347"/>
                </a:lnTo>
                <a:lnTo>
                  <a:pt x="17790309" y="173010"/>
                </a:lnTo>
                <a:lnTo>
                  <a:pt x="17765217" y="135859"/>
                </a:lnTo>
                <a:lnTo>
                  <a:pt x="17735689" y="102312"/>
                </a:lnTo>
                <a:lnTo>
                  <a:pt x="17702141" y="72784"/>
                </a:lnTo>
                <a:lnTo>
                  <a:pt x="17664991" y="47691"/>
                </a:lnTo>
                <a:lnTo>
                  <a:pt x="17624653" y="27450"/>
                </a:lnTo>
                <a:lnTo>
                  <a:pt x="17581545" y="12477"/>
                </a:lnTo>
                <a:lnTo>
                  <a:pt x="17536083" y="3188"/>
                </a:lnTo>
                <a:lnTo>
                  <a:pt x="17488682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471531" y="4425118"/>
            <a:ext cx="15596235" cy="59631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sz="3700" b="1" spc="-140" dirty="0">
                <a:solidFill>
                  <a:srgbClr val="453A90"/>
                </a:solidFill>
                <a:latin typeface="Arial"/>
                <a:cs typeface="Arial"/>
              </a:rPr>
              <a:t>СФОРМИРОВАТЬ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40" dirty="0">
                <a:solidFill>
                  <a:srgbClr val="453A90"/>
                </a:solidFill>
                <a:latin typeface="Arial"/>
                <a:cs typeface="Arial"/>
              </a:rPr>
              <a:t>ИНИЦИАТИВНУЮ</a:t>
            </a:r>
            <a:r>
              <a:rPr sz="3700" b="1" spc="-7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453A90"/>
                </a:solidFill>
                <a:latin typeface="Arial"/>
                <a:cs typeface="Arial"/>
              </a:rPr>
              <a:t>ГРУППУ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35" dirty="0">
                <a:solidFill>
                  <a:srgbClr val="453A90"/>
                </a:solidFill>
                <a:latin typeface="Arial"/>
                <a:cs typeface="Arial"/>
              </a:rPr>
              <a:t>(НЕ</a:t>
            </a:r>
            <a:r>
              <a:rPr sz="3700" b="1" spc="-8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60" dirty="0">
                <a:solidFill>
                  <a:srgbClr val="453A90"/>
                </a:solidFill>
                <a:latin typeface="Arial"/>
                <a:cs typeface="Arial"/>
              </a:rPr>
              <a:t>МЕНЕЕ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120" dirty="0">
                <a:solidFill>
                  <a:srgbClr val="453A90"/>
                </a:solidFill>
                <a:latin typeface="Arial"/>
                <a:cs typeface="Arial"/>
              </a:rPr>
              <a:t>3</a:t>
            </a:r>
            <a:r>
              <a:rPr sz="3700" b="1" spc="-8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25" dirty="0">
                <a:solidFill>
                  <a:srgbClr val="453A90"/>
                </a:solidFill>
                <a:latin typeface="Arial"/>
                <a:cs typeface="Arial"/>
              </a:rPr>
              <a:t>ЧЕЛОВЕК</a:t>
            </a:r>
            <a:r>
              <a:rPr sz="3700" b="1" spc="-125" dirty="0" smtClean="0">
                <a:solidFill>
                  <a:srgbClr val="453A90"/>
                </a:solidFill>
                <a:latin typeface="Arial"/>
                <a:cs typeface="Arial"/>
              </a:rPr>
              <a:t>)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7944" y="4229934"/>
            <a:ext cx="2433955" cy="995044"/>
          </a:xfrm>
          <a:custGeom>
            <a:avLst/>
            <a:gdLst/>
            <a:ahLst/>
            <a:cxnLst/>
            <a:rect l="l" t="t" r="r" b="b"/>
            <a:pathLst>
              <a:path w="2433955" h="995045">
                <a:moveTo>
                  <a:pt x="2084229" y="0"/>
                </a:moveTo>
                <a:lnTo>
                  <a:pt x="349319" y="0"/>
                </a:lnTo>
                <a:lnTo>
                  <a:pt x="301918" y="3188"/>
                </a:lnTo>
                <a:lnTo>
                  <a:pt x="256455" y="12477"/>
                </a:lnTo>
                <a:lnTo>
                  <a:pt x="213347" y="27450"/>
                </a:lnTo>
                <a:lnTo>
                  <a:pt x="173010" y="47691"/>
                </a:lnTo>
                <a:lnTo>
                  <a:pt x="135859" y="72784"/>
                </a:lnTo>
                <a:lnTo>
                  <a:pt x="102312" y="102312"/>
                </a:lnTo>
                <a:lnTo>
                  <a:pt x="72784" y="135859"/>
                </a:lnTo>
                <a:lnTo>
                  <a:pt x="47691" y="173010"/>
                </a:lnTo>
                <a:lnTo>
                  <a:pt x="27450" y="213347"/>
                </a:lnTo>
                <a:lnTo>
                  <a:pt x="12477" y="256455"/>
                </a:lnTo>
                <a:lnTo>
                  <a:pt x="3188" y="301918"/>
                </a:lnTo>
                <a:lnTo>
                  <a:pt x="0" y="349319"/>
                </a:lnTo>
                <a:lnTo>
                  <a:pt x="0" y="645414"/>
                </a:lnTo>
                <a:lnTo>
                  <a:pt x="3188" y="692815"/>
                </a:lnTo>
                <a:lnTo>
                  <a:pt x="12477" y="738278"/>
                </a:lnTo>
                <a:lnTo>
                  <a:pt x="27450" y="781386"/>
                </a:lnTo>
                <a:lnTo>
                  <a:pt x="47691" y="821724"/>
                </a:lnTo>
                <a:lnTo>
                  <a:pt x="72784" y="858874"/>
                </a:lnTo>
                <a:lnTo>
                  <a:pt x="102312" y="892421"/>
                </a:lnTo>
                <a:lnTo>
                  <a:pt x="135859" y="921949"/>
                </a:lnTo>
                <a:lnTo>
                  <a:pt x="173010" y="947042"/>
                </a:lnTo>
                <a:lnTo>
                  <a:pt x="213347" y="967283"/>
                </a:lnTo>
                <a:lnTo>
                  <a:pt x="256455" y="982256"/>
                </a:lnTo>
                <a:lnTo>
                  <a:pt x="301918" y="991545"/>
                </a:lnTo>
                <a:lnTo>
                  <a:pt x="349319" y="994734"/>
                </a:lnTo>
                <a:lnTo>
                  <a:pt x="2084229" y="994734"/>
                </a:lnTo>
                <a:lnTo>
                  <a:pt x="2131630" y="991545"/>
                </a:lnTo>
                <a:lnTo>
                  <a:pt x="2177093" y="982256"/>
                </a:lnTo>
                <a:lnTo>
                  <a:pt x="2220201" y="967283"/>
                </a:lnTo>
                <a:lnTo>
                  <a:pt x="2260538" y="947042"/>
                </a:lnTo>
                <a:lnTo>
                  <a:pt x="2297689" y="921949"/>
                </a:lnTo>
                <a:lnTo>
                  <a:pt x="2331236" y="892421"/>
                </a:lnTo>
                <a:lnTo>
                  <a:pt x="2360764" y="858874"/>
                </a:lnTo>
                <a:lnTo>
                  <a:pt x="2385857" y="821724"/>
                </a:lnTo>
                <a:lnTo>
                  <a:pt x="2406098" y="781386"/>
                </a:lnTo>
                <a:lnTo>
                  <a:pt x="2421071" y="738278"/>
                </a:lnTo>
                <a:lnTo>
                  <a:pt x="2430360" y="692815"/>
                </a:lnTo>
                <a:lnTo>
                  <a:pt x="2433548" y="645414"/>
                </a:lnTo>
                <a:lnTo>
                  <a:pt x="2433548" y="349319"/>
                </a:lnTo>
                <a:lnTo>
                  <a:pt x="2430360" y="301918"/>
                </a:lnTo>
                <a:lnTo>
                  <a:pt x="2421071" y="256455"/>
                </a:lnTo>
                <a:lnTo>
                  <a:pt x="2406098" y="213347"/>
                </a:lnTo>
                <a:lnTo>
                  <a:pt x="2385857" y="173010"/>
                </a:lnTo>
                <a:lnTo>
                  <a:pt x="2360764" y="135859"/>
                </a:lnTo>
                <a:lnTo>
                  <a:pt x="2331236" y="102312"/>
                </a:lnTo>
                <a:lnTo>
                  <a:pt x="2297689" y="72784"/>
                </a:lnTo>
                <a:lnTo>
                  <a:pt x="2260538" y="47691"/>
                </a:lnTo>
                <a:lnTo>
                  <a:pt x="2220201" y="27450"/>
                </a:lnTo>
                <a:lnTo>
                  <a:pt x="2177093" y="12477"/>
                </a:lnTo>
                <a:lnTo>
                  <a:pt x="2131630" y="3188"/>
                </a:lnTo>
                <a:lnTo>
                  <a:pt x="2084229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112815" y="4357711"/>
            <a:ext cx="153035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-78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42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0788" y="6041633"/>
            <a:ext cx="16009035" cy="15365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90">
              <a:lnSpc>
                <a:spcPct val="126600"/>
              </a:lnSpc>
              <a:spcBef>
                <a:spcPts val="95"/>
              </a:spcBef>
            </a:pPr>
            <a:r>
              <a:rPr sz="3900" b="1" spc="-35" dirty="0">
                <a:latin typeface="Microsoft Sans Serif"/>
                <a:cs typeface="Microsoft Sans Serif"/>
              </a:rPr>
              <a:t>директоры</a:t>
            </a:r>
            <a:r>
              <a:rPr sz="3900" b="1" spc="-25" dirty="0">
                <a:latin typeface="Microsoft Sans Serif"/>
                <a:cs typeface="Microsoft Sans Serif"/>
              </a:rPr>
              <a:t> </a:t>
            </a:r>
            <a:r>
              <a:rPr sz="3900" b="1" spc="-45" dirty="0">
                <a:latin typeface="Microsoft Sans Serif"/>
                <a:cs typeface="Microsoft Sans Serif"/>
              </a:rPr>
              <a:t>ОО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spc="15" dirty="0">
                <a:latin typeface="Microsoft Sans Serif"/>
                <a:cs typeface="Microsoft Sans Serif"/>
              </a:rPr>
              <a:t>/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spc="-100" dirty="0">
                <a:latin typeface="Microsoft Sans Serif"/>
                <a:cs typeface="Microsoft Sans Serif"/>
              </a:rPr>
              <a:t>заместители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spc="-40" dirty="0">
                <a:latin typeface="Microsoft Sans Serif"/>
                <a:cs typeface="Microsoft Sans Serif"/>
              </a:rPr>
              <a:t>директора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spc="15" dirty="0">
                <a:latin typeface="Microsoft Sans Serif"/>
                <a:cs typeface="Microsoft Sans Serif"/>
              </a:rPr>
              <a:t>/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spc="-35" dirty="0">
                <a:latin typeface="Microsoft Sans Serif"/>
                <a:cs typeface="Microsoft Sans Serif"/>
              </a:rPr>
              <a:t>советники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dirty="0">
                <a:latin typeface="Microsoft Sans Serif"/>
                <a:cs typeface="Microsoft Sans Serif"/>
              </a:rPr>
              <a:t>по</a:t>
            </a:r>
            <a:r>
              <a:rPr sz="3900" b="1" spc="-20" dirty="0">
                <a:latin typeface="Microsoft Sans Serif"/>
                <a:cs typeface="Microsoft Sans Serif"/>
              </a:rPr>
              <a:t> </a:t>
            </a:r>
            <a:r>
              <a:rPr sz="3900" b="1" spc="-55" dirty="0">
                <a:latin typeface="Microsoft Sans Serif"/>
                <a:cs typeface="Microsoft Sans Serif"/>
              </a:rPr>
              <a:t>воспитанию </a:t>
            </a:r>
            <a:r>
              <a:rPr sz="3900" b="1" spc="-1019" dirty="0">
                <a:latin typeface="Microsoft Sans Serif"/>
                <a:cs typeface="Microsoft Sans Serif"/>
              </a:rPr>
              <a:t> </a:t>
            </a:r>
            <a:r>
              <a:rPr sz="3900" b="1" spc="-55" dirty="0">
                <a:latin typeface="Microsoft Sans Serif"/>
                <a:cs typeface="Microsoft Sans Serif"/>
              </a:rPr>
              <a:t>лидеры</a:t>
            </a:r>
            <a:r>
              <a:rPr sz="3900" b="1" spc="-30" dirty="0">
                <a:latin typeface="Microsoft Sans Serif"/>
                <a:cs typeface="Microsoft Sans Serif"/>
              </a:rPr>
              <a:t> </a:t>
            </a:r>
            <a:r>
              <a:rPr sz="3900" b="1" spc="5" dirty="0">
                <a:latin typeface="Microsoft Sans Serif"/>
                <a:cs typeface="Microsoft Sans Serif"/>
              </a:rPr>
              <a:t>школьного</a:t>
            </a:r>
            <a:r>
              <a:rPr sz="3900" b="1" spc="-25" dirty="0">
                <a:latin typeface="Microsoft Sans Serif"/>
                <a:cs typeface="Microsoft Sans Serif"/>
              </a:rPr>
              <a:t> </a:t>
            </a:r>
            <a:r>
              <a:rPr sz="3900" b="1" spc="20" dirty="0">
                <a:latin typeface="Microsoft Sans Serif"/>
                <a:cs typeface="Microsoft Sans Serif"/>
              </a:rPr>
              <a:t>ученического</a:t>
            </a:r>
            <a:r>
              <a:rPr sz="3900" b="1" spc="-25" dirty="0">
                <a:latin typeface="Microsoft Sans Serif"/>
                <a:cs typeface="Microsoft Sans Serif"/>
              </a:rPr>
              <a:t> </a:t>
            </a:r>
            <a:r>
              <a:rPr sz="3900" b="1" spc="-70" dirty="0">
                <a:latin typeface="Microsoft Sans Serif"/>
                <a:cs typeface="Microsoft Sans Serif"/>
              </a:rPr>
              <a:t>совета,</a:t>
            </a:r>
            <a:r>
              <a:rPr sz="3900" b="1" spc="-25" dirty="0">
                <a:latin typeface="Microsoft Sans Serif"/>
                <a:cs typeface="Microsoft Sans Serif"/>
              </a:rPr>
              <a:t> </a:t>
            </a:r>
            <a:r>
              <a:rPr sz="3900" b="1" spc="-95" dirty="0">
                <a:latin typeface="Microsoft Sans Serif"/>
                <a:cs typeface="Microsoft Sans Serif"/>
              </a:rPr>
              <a:t>активисты</a:t>
            </a:r>
            <a:endParaRPr sz="3900" b="1" dirty="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222" y="6487311"/>
            <a:ext cx="211185" cy="21183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222" y="7195908"/>
            <a:ext cx="211185" cy="21183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06687"/>
            <a:ext cx="10491408" cy="770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2092325"/>
          </a:xfrm>
          <a:custGeom>
            <a:avLst/>
            <a:gdLst/>
            <a:ahLst/>
            <a:cxnLst/>
            <a:rect l="l" t="t" r="r" b="b"/>
            <a:pathLst>
              <a:path w="20104100" h="2092325">
                <a:moveTo>
                  <a:pt x="20104099" y="0"/>
                </a:moveTo>
                <a:lnTo>
                  <a:pt x="0" y="0"/>
                </a:lnTo>
                <a:lnTo>
                  <a:pt x="0" y="2091705"/>
                </a:lnTo>
                <a:lnTo>
                  <a:pt x="20104099" y="2091705"/>
                </a:lnTo>
                <a:lnTo>
                  <a:pt x="20104099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213764" y="514425"/>
            <a:ext cx="7890509" cy="10794365"/>
            <a:chOff x="12213764" y="514425"/>
            <a:chExt cx="7890509" cy="10794365"/>
          </a:xfrm>
        </p:grpSpPr>
        <p:sp>
          <p:nvSpPr>
            <p:cNvPr id="4" name="object 4"/>
            <p:cNvSpPr/>
            <p:nvPr/>
          </p:nvSpPr>
          <p:spPr>
            <a:xfrm>
              <a:off x="18054671" y="9717137"/>
              <a:ext cx="2049780" cy="1591945"/>
            </a:xfrm>
            <a:custGeom>
              <a:avLst/>
              <a:gdLst/>
              <a:ahLst/>
              <a:cxnLst/>
              <a:rect l="l" t="t" r="r" b="b"/>
              <a:pathLst>
                <a:path w="2049780" h="1591945">
                  <a:moveTo>
                    <a:pt x="1018058" y="0"/>
                  </a:moveTo>
                  <a:lnTo>
                    <a:pt x="972402" y="164"/>
                  </a:lnTo>
                  <a:lnTo>
                    <a:pt x="927874" y="4340"/>
                  </a:lnTo>
                  <a:lnTo>
                    <a:pt x="884645" y="12488"/>
                  </a:lnTo>
                  <a:lnTo>
                    <a:pt x="842884" y="24569"/>
                  </a:lnTo>
                  <a:lnTo>
                    <a:pt x="802761" y="40544"/>
                  </a:lnTo>
                  <a:lnTo>
                    <a:pt x="764445" y="60373"/>
                  </a:lnTo>
                  <a:lnTo>
                    <a:pt x="728106" y="84016"/>
                  </a:lnTo>
                  <a:lnTo>
                    <a:pt x="693913" y="111436"/>
                  </a:lnTo>
                  <a:lnTo>
                    <a:pt x="662035" y="142591"/>
                  </a:lnTo>
                  <a:lnTo>
                    <a:pt x="48232" y="803429"/>
                  </a:lnTo>
                  <a:lnTo>
                    <a:pt x="10922" y="868872"/>
                  </a:lnTo>
                  <a:lnTo>
                    <a:pt x="2324" y="907764"/>
                  </a:lnTo>
                  <a:lnTo>
                    <a:pt x="0" y="949493"/>
                  </a:lnTo>
                  <a:lnTo>
                    <a:pt x="3628" y="993103"/>
                  </a:lnTo>
                  <a:lnTo>
                    <a:pt x="12887" y="1037635"/>
                  </a:lnTo>
                  <a:lnTo>
                    <a:pt x="27455" y="1082135"/>
                  </a:lnTo>
                  <a:lnTo>
                    <a:pt x="47008" y="1125643"/>
                  </a:lnTo>
                  <a:lnTo>
                    <a:pt x="71227" y="1167202"/>
                  </a:lnTo>
                  <a:lnTo>
                    <a:pt x="99787" y="1205857"/>
                  </a:lnTo>
                  <a:lnTo>
                    <a:pt x="132367" y="1240649"/>
                  </a:lnTo>
                  <a:lnTo>
                    <a:pt x="168646" y="1270622"/>
                  </a:lnTo>
                  <a:lnTo>
                    <a:pt x="208300" y="1294818"/>
                  </a:lnTo>
                  <a:lnTo>
                    <a:pt x="791038" y="1591418"/>
                  </a:lnTo>
                  <a:lnTo>
                    <a:pt x="2049428" y="1591418"/>
                  </a:lnTo>
                  <a:lnTo>
                    <a:pt x="2049428" y="427283"/>
                  </a:lnTo>
                  <a:lnTo>
                    <a:pt x="1257347" y="60729"/>
                  </a:lnTo>
                  <a:lnTo>
                    <a:pt x="1208587" y="40245"/>
                  </a:lnTo>
                  <a:lnTo>
                    <a:pt x="1160109" y="23970"/>
                  </a:lnTo>
                  <a:lnTo>
                    <a:pt x="1112081" y="11863"/>
                  </a:lnTo>
                  <a:lnTo>
                    <a:pt x="1064675" y="3886"/>
                  </a:lnTo>
                  <a:lnTo>
                    <a:pt x="1018058" y="0"/>
                  </a:lnTo>
                  <a:close/>
                </a:path>
              </a:pathLst>
            </a:custGeom>
            <a:solidFill>
              <a:srgbClr val="E435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219000" y="519660"/>
              <a:ext cx="7163434" cy="10460990"/>
            </a:xfrm>
            <a:custGeom>
              <a:avLst/>
              <a:gdLst/>
              <a:ahLst/>
              <a:cxnLst/>
              <a:rect l="l" t="t" r="r" b="b"/>
              <a:pathLst>
                <a:path w="7163434" h="10460990">
                  <a:moveTo>
                    <a:pt x="6626499" y="0"/>
                  </a:moveTo>
                  <a:lnTo>
                    <a:pt x="536465" y="0"/>
                  </a:lnTo>
                  <a:lnTo>
                    <a:pt x="487635" y="2192"/>
                  </a:lnTo>
                  <a:lnTo>
                    <a:pt x="440034" y="8643"/>
                  </a:lnTo>
                  <a:lnTo>
                    <a:pt x="393850" y="19162"/>
                  </a:lnTo>
                  <a:lnTo>
                    <a:pt x="349274" y="33562"/>
                  </a:lnTo>
                  <a:lnTo>
                    <a:pt x="306494" y="51652"/>
                  </a:lnTo>
                  <a:lnTo>
                    <a:pt x="265699" y="73242"/>
                  </a:lnTo>
                  <a:lnTo>
                    <a:pt x="227080" y="98144"/>
                  </a:lnTo>
                  <a:lnTo>
                    <a:pt x="190826" y="126169"/>
                  </a:lnTo>
                  <a:lnTo>
                    <a:pt x="157126" y="157126"/>
                  </a:lnTo>
                  <a:lnTo>
                    <a:pt x="126169" y="190826"/>
                  </a:lnTo>
                  <a:lnTo>
                    <a:pt x="98144" y="227080"/>
                  </a:lnTo>
                  <a:lnTo>
                    <a:pt x="73242" y="265699"/>
                  </a:lnTo>
                  <a:lnTo>
                    <a:pt x="51652" y="306494"/>
                  </a:lnTo>
                  <a:lnTo>
                    <a:pt x="33562" y="349274"/>
                  </a:lnTo>
                  <a:lnTo>
                    <a:pt x="19162" y="393850"/>
                  </a:lnTo>
                  <a:lnTo>
                    <a:pt x="8643" y="440034"/>
                  </a:lnTo>
                  <a:lnTo>
                    <a:pt x="2192" y="487635"/>
                  </a:lnTo>
                  <a:lnTo>
                    <a:pt x="0" y="536465"/>
                  </a:lnTo>
                  <a:lnTo>
                    <a:pt x="0" y="9923949"/>
                  </a:lnTo>
                  <a:lnTo>
                    <a:pt x="2192" y="9972778"/>
                  </a:lnTo>
                  <a:lnTo>
                    <a:pt x="8643" y="10020380"/>
                  </a:lnTo>
                  <a:lnTo>
                    <a:pt x="19162" y="10066563"/>
                  </a:lnTo>
                  <a:lnTo>
                    <a:pt x="33562" y="10111140"/>
                  </a:lnTo>
                  <a:lnTo>
                    <a:pt x="51652" y="10153920"/>
                  </a:lnTo>
                  <a:lnTo>
                    <a:pt x="73242" y="10194714"/>
                  </a:lnTo>
                  <a:lnTo>
                    <a:pt x="98144" y="10233333"/>
                  </a:lnTo>
                  <a:lnTo>
                    <a:pt x="126169" y="10269587"/>
                  </a:lnTo>
                  <a:lnTo>
                    <a:pt x="157126" y="10303288"/>
                  </a:lnTo>
                  <a:lnTo>
                    <a:pt x="190826" y="10334245"/>
                  </a:lnTo>
                  <a:lnTo>
                    <a:pt x="227080" y="10362269"/>
                  </a:lnTo>
                  <a:lnTo>
                    <a:pt x="265699" y="10387171"/>
                  </a:lnTo>
                  <a:lnTo>
                    <a:pt x="306494" y="10408762"/>
                  </a:lnTo>
                  <a:lnTo>
                    <a:pt x="349274" y="10426852"/>
                  </a:lnTo>
                  <a:lnTo>
                    <a:pt x="393850" y="10441251"/>
                  </a:lnTo>
                  <a:lnTo>
                    <a:pt x="440034" y="10451771"/>
                  </a:lnTo>
                  <a:lnTo>
                    <a:pt x="487635" y="10458222"/>
                  </a:lnTo>
                  <a:lnTo>
                    <a:pt x="536465" y="10460414"/>
                  </a:lnTo>
                  <a:lnTo>
                    <a:pt x="6626499" y="10460414"/>
                  </a:lnTo>
                  <a:lnTo>
                    <a:pt x="6675329" y="10458222"/>
                  </a:lnTo>
                  <a:lnTo>
                    <a:pt x="6722930" y="10451771"/>
                  </a:lnTo>
                  <a:lnTo>
                    <a:pt x="6769114" y="10441251"/>
                  </a:lnTo>
                  <a:lnTo>
                    <a:pt x="6813690" y="10426852"/>
                  </a:lnTo>
                  <a:lnTo>
                    <a:pt x="6856471" y="10408762"/>
                  </a:lnTo>
                  <a:lnTo>
                    <a:pt x="6897265" y="10387171"/>
                  </a:lnTo>
                  <a:lnTo>
                    <a:pt x="6935884" y="10362269"/>
                  </a:lnTo>
                  <a:lnTo>
                    <a:pt x="6972138" y="10334245"/>
                  </a:lnTo>
                  <a:lnTo>
                    <a:pt x="7005839" y="10303288"/>
                  </a:lnTo>
                  <a:lnTo>
                    <a:pt x="7036796" y="10269587"/>
                  </a:lnTo>
                  <a:lnTo>
                    <a:pt x="7064820" y="10233333"/>
                  </a:lnTo>
                  <a:lnTo>
                    <a:pt x="7089722" y="10194714"/>
                  </a:lnTo>
                  <a:lnTo>
                    <a:pt x="7111313" y="10153920"/>
                  </a:lnTo>
                  <a:lnTo>
                    <a:pt x="7129402" y="10111140"/>
                  </a:lnTo>
                  <a:lnTo>
                    <a:pt x="7143802" y="10066563"/>
                  </a:lnTo>
                  <a:lnTo>
                    <a:pt x="7154322" y="10020380"/>
                  </a:lnTo>
                  <a:lnTo>
                    <a:pt x="7160772" y="9972778"/>
                  </a:lnTo>
                  <a:lnTo>
                    <a:pt x="7162965" y="9923949"/>
                  </a:lnTo>
                  <a:lnTo>
                    <a:pt x="7162965" y="536465"/>
                  </a:lnTo>
                  <a:lnTo>
                    <a:pt x="7160772" y="487635"/>
                  </a:lnTo>
                  <a:lnTo>
                    <a:pt x="7154322" y="440034"/>
                  </a:lnTo>
                  <a:lnTo>
                    <a:pt x="7143802" y="393850"/>
                  </a:lnTo>
                  <a:lnTo>
                    <a:pt x="7129402" y="349274"/>
                  </a:lnTo>
                  <a:lnTo>
                    <a:pt x="7111313" y="306494"/>
                  </a:lnTo>
                  <a:lnTo>
                    <a:pt x="7089722" y="265699"/>
                  </a:lnTo>
                  <a:lnTo>
                    <a:pt x="7064820" y="227080"/>
                  </a:lnTo>
                  <a:lnTo>
                    <a:pt x="7036796" y="190826"/>
                  </a:lnTo>
                  <a:lnTo>
                    <a:pt x="7005839" y="157126"/>
                  </a:lnTo>
                  <a:lnTo>
                    <a:pt x="6972138" y="126169"/>
                  </a:lnTo>
                  <a:lnTo>
                    <a:pt x="6935884" y="98144"/>
                  </a:lnTo>
                  <a:lnTo>
                    <a:pt x="6897265" y="73242"/>
                  </a:lnTo>
                  <a:lnTo>
                    <a:pt x="6856471" y="51652"/>
                  </a:lnTo>
                  <a:lnTo>
                    <a:pt x="6813690" y="33562"/>
                  </a:lnTo>
                  <a:lnTo>
                    <a:pt x="6769114" y="19162"/>
                  </a:lnTo>
                  <a:lnTo>
                    <a:pt x="6722930" y="8643"/>
                  </a:lnTo>
                  <a:lnTo>
                    <a:pt x="6675329" y="2192"/>
                  </a:lnTo>
                  <a:lnTo>
                    <a:pt x="6626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219000" y="519660"/>
              <a:ext cx="7163434" cy="10460990"/>
            </a:xfrm>
            <a:custGeom>
              <a:avLst/>
              <a:gdLst/>
              <a:ahLst/>
              <a:cxnLst/>
              <a:rect l="l" t="t" r="r" b="b"/>
              <a:pathLst>
                <a:path w="7163434" h="10460990">
                  <a:moveTo>
                    <a:pt x="6626499" y="10460414"/>
                  </a:moveTo>
                  <a:lnTo>
                    <a:pt x="536465" y="10460414"/>
                  </a:lnTo>
                  <a:lnTo>
                    <a:pt x="487635" y="10458222"/>
                  </a:lnTo>
                  <a:lnTo>
                    <a:pt x="440034" y="10451771"/>
                  </a:lnTo>
                  <a:lnTo>
                    <a:pt x="393850" y="10441251"/>
                  </a:lnTo>
                  <a:lnTo>
                    <a:pt x="349274" y="10426852"/>
                  </a:lnTo>
                  <a:lnTo>
                    <a:pt x="306494" y="10408762"/>
                  </a:lnTo>
                  <a:lnTo>
                    <a:pt x="265699" y="10387171"/>
                  </a:lnTo>
                  <a:lnTo>
                    <a:pt x="227080" y="10362269"/>
                  </a:lnTo>
                  <a:lnTo>
                    <a:pt x="190826" y="10334245"/>
                  </a:lnTo>
                  <a:lnTo>
                    <a:pt x="157126" y="10303288"/>
                  </a:lnTo>
                  <a:lnTo>
                    <a:pt x="126169" y="10269587"/>
                  </a:lnTo>
                  <a:lnTo>
                    <a:pt x="98144" y="10233333"/>
                  </a:lnTo>
                  <a:lnTo>
                    <a:pt x="73242" y="10194714"/>
                  </a:lnTo>
                  <a:lnTo>
                    <a:pt x="51652" y="10153920"/>
                  </a:lnTo>
                  <a:lnTo>
                    <a:pt x="33562" y="10111140"/>
                  </a:lnTo>
                  <a:lnTo>
                    <a:pt x="19162" y="10066563"/>
                  </a:lnTo>
                  <a:lnTo>
                    <a:pt x="8643" y="10020380"/>
                  </a:lnTo>
                  <a:lnTo>
                    <a:pt x="2192" y="9972778"/>
                  </a:lnTo>
                  <a:lnTo>
                    <a:pt x="0" y="9923949"/>
                  </a:lnTo>
                  <a:lnTo>
                    <a:pt x="0" y="536465"/>
                  </a:lnTo>
                  <a:lnTo>
                    <a:pt x="2192" y="487635"/>
                  </a:lnTo>
                  <a:lnTo>
                    <a:pt x="8643" y="440034"/>
                  </a:lnTo>
                  <a:lnTo>
                    <a:pt x="19162" y="393850"/>
                  </a:lnTo>
                  <a:lnTo>
                    <a:pt x="33562" y="349274"/>
                  </a:lnTo>
                  <a:lnTo>
                    <a:pt x="51652" y="306494"/>
                  </a:lnTo>
                  <a:lnTo>
                    <a:pt x="73242" y="265699"/>
                  </a:lnTo>
                  <a:lnTo>
                    <a:pt x="98144" y="227080"/>
                  </a:lnTo>
                  <a:lnTo>
                    <a:pt x="126169" y="190826"/>
                  </a:lnTo>
                  <a:lnTo>
                    <a:pt x="157126" y="157126"/>
                  </a:lnTo>
                  <a:lnTo>
                    <a:pt x="190826" y="126169"/>
                  </a:lnTo>
                  <a:lnTo>
                    <a:pt x="227080" y="98144"/>
                  </a:lnTo>
                  <a:lnTo>
                    <a:pt x="265699" y="73242"/>
                  </a:lnTo>
                  <a:lnTo>
                    <a:pt x="306494" y="51652"/>
                  </a:lnTo>
                  <a:lnTo>
                    <a:pt x="349274" y="33562"/>
                  </a:lnTo>
                  <a:lnTo>
                    <a:pt x="393850" y="19162"/>
                  </a:lnTo>
                  <a:lnTo>
                    <a:pt x="440034" y="8643"/>
                  </a:lnTo>
                  <a:lnTo>
                    <a:pt x="487635" y="2192"/>
                  </a:lnTo>
                  <a:lnTo>
                    <a:pt x="536465" y="0"/>
                  </a:lnTo>
                  <a:lnTo>
                    <a:pt x="6626499" y="0"/>
                  </a:lnTo>
                  <a:lnTo>
                    <a:pt x="6675329" y="2192"/>
                  </a:lnTo>
                  <a:lnTo>
                    <a:pt x="6722930" y="8643"/>
                  </a:lnTo>
                  <a:lnTo>
                    <a:pt x="6769114" y="19162"/>
                  </a:lnTo>
                  <a:lnTo>
                    <a:pt x="6813690" y="33562"/>
                  </a:lnTo>
                  <a:lnTo>
                    <a:pt x="6856471" y="51652"/>
                  </a:lnTo>
                  <a:lnTo>
                    <a:pt x="6897265" y="73242"/>
                  </a:lnTo>
                  <a:lnTo>
                    <a:pt x="6935884" y="98144"/>
                  </a:lnTo>
                  <a:lnTo>
                    <a:pt x="6972138" y="126169"/>
                  </a:lnTo>
                  <a:lnTo>
                    <a:pt x="7005839" y="157126"/>
                  </a:lnTo>
                  <a:lnTo>
                    <a:pt x="7036796" y="190826"/>
                  </a:lnTo>
                  <a:lnTo>
                    <a:pt x="7064820" y="227080"/>
                  </a:lnTo>
                  <a:lnTo>
                    <a:pt x="7089722" y="265699"/>
                  </a:lnTo>
                  <a:lnTo>
                    <a:pt x="7111313" y="306494"/>
                  </a:lnTo>
                  <a:lnTo>
                    <a:pt x="7129402" y="349274"/>
                  </a:lnTo>
                  <a:lnTo>
                    <a:pt x="7143802" y="393850"/>
                  </a:lnTo>
                  <a:lnTo>
                    <a:pt x="7154322" y="440034"/>
                  </a:lnTo>
                  <a:lnTo>
                    <a:pt x="7160772" y="487635"/>
                  </a:lnTo>
                  <a:lnTo>
                    <a:pt x="7162965" y="536465"/>
                  </a:lnTo>
                  <a:lnTo>
                    <a:pt x="7162965" y="9923949"/>
                  </a:lnTo>
                  <a:lnTo>
                    <a:pt x="7160772" y="9972778"/>
                  </a:lnTo>
                  <a:lnTo>
                    <a:pt x="7154322" y="10020380"/>
                  </a:lnTo>
                  <a:lnTo>
                    <a:pt x="7143802" y="10066563"/>
                  </a:lnTo>
                  <a:lnTo>
                    <a:pt x="7129402" y="10111140"/>
                  </a:lnTo>
                  <a:lnTo>
                    <a:pt x="7111313" y="10153920"/>
                  </a:lnTo>
                  <a:lnTo>
                    <a:pt x="7089722" y="10194714"/>
                  </a:lnTo>
                  <a:lnTo>
                    <a:pt x="7064820" y="10233333"/>
                  </a:lnTo>
                  <a:lnTo>
                    <a:pt x="7036796" y="10269587"/>
                  </a:lnTo>
                  <a:lnTo>
                    <a:pt x="7005839" y="10303288"/>
                  </a:lnTo>
                  <a:lnTo>
                    <a:pt x="6972138" y="10334245"/>
                  </a:lnTo>
                  <a:lnTo>
                    <a:pt x="6935884" y="10362269"/>
                  </a:lnTo>
                  <a:lnTo>
                    <a:pt x="6897265" y="10387171"/>
                  </a:lnTo>
                  <a:lnTo>
                    <a:pt x="6856471" y="10408762"/>
                  </a:lnTo>
                  <a:lnTo>
                    <a:pt x="6813690" y="10426852"/>
                  </a:lnTo>
                  <a:lnTo>
                    <a:pt x="6769114" y="10441251"/>
                  </a:lnTo>
                  <a:lnTo>
                    <a:pt x="6722930" y="10451771"/>
                  </a:lnTo>
                  <a:lnTo>
                    <a:pt x="6675329" y="10458222"/>
                  </a:lnTo>
                  <a:lnTo>
                    <a:pt x="6626499" y="10460414"/>
                  </a:lnTo>
                  <a:close/>
                </a:path>
              </a:pathLst>
            </a:custGeom>
            <a:ln w="10470">
              <a:solidFill>
                <a:srgbClr val="4150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2765" y="886143"/>
              <a:ext cx="6785133" cy="971963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1263" y="333917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9" name="object 9"/>
          <p:cNvSpPr/>
          <p:nvPr/>
        </p:nvSpPr>
        <p:spPr>
          <a:xfrm>
            <a:off x="1524351" y="2653552"/>
            <a:ext cx="10514965" cy="2211705"/>
          </a:xfrm>
          <a:custGeom>
            <a:avLst/>
            <a:gdLst/>
            <a:ahLst/>
            <a:cxnLst/>
            <a:rect l="l" t="t" r="r" b="b"/>
            <a:pathLst>
              <a:path w="10514965" h="2211704">
                <a:moveTo>
                  <a:pt x="10165449" y="0"/>
                </a:moveTo>
                <a:lnTo>
                  <a:pt x="349329" y="0"/>
                </a:lnTo>
                <a:lnTo>
                  <a:pt x="301928" y="3188"/>
                </a:lnTo>
                <a:lnTo>
                  <a:pt x="256465" y="12477"/>
                </a:lnTo>
                <a:lnTo>
                  <a:pt x="213356" y="27450"/>
                </a:lnTo>
                <a:lnTo>
                  <a:pt x="173017" y="47691"/>
                </a:lnTo>
                <a:lnTo>
                  <a:pt x="135866" y="72784"/>
                </a:lnTo>
                <a:lnTo>
                  <a:pt x="102317" y="102312"/>
                </a:lnTo>
                <a:lnTo>
                  <a:pt x="72788" y="135859"/>
                </a:lnTo>
                <a:lnTo>
                  <a:pt x="47694" y="173010"/>
                </a:lnTo>
                <a:lnTo>
                  <a:pt x="27452" y="213347"/>
                </a:lnTo>
                <a:lnTo>
                  <a:pt x="12478" y="256455"/>
                </a:lnTo>
                <a:lnTo>
                  <a:pt x="3189" y="301918"/>
                </a:lnTo>
                <a:lnTo>
                  <a:pt x="0" y="349319"/>
                </a:lnTo>
                <a:lnTo>
                  <a:pt x="0" y="1862205"/>
                </a:lnTo>
                <a:lnTo>
                  <a:pt x="3189" y="1909606"/>
                </a:lnTo>
                <a:lnTo>
                  <a:pt x="12478" y="1955068"/>
                </a:lnTo>
                <a:lnTo>
                  <a:pt x="27452" y="1998176"/>
                </a:lnTo>
                <a:lnTo>
                  <a:pt x="47694" y="2038514"/>
                </a:lnTo>
                <a:lnTo>
                  <a:pt x="72788" y="2075664"/>
                </a:lnTo>
                <a:lnTo>
                  <a:pt x="102317" y="2109211"/>
                </a:lnTo>
                <a:lnTo>
                  <a:pt x="135866" y="2138739"/>
                </a:lnTo>
                <a:lnTo>
                  <a:pt x="173017" y="2163832"/>
                </a:lnTo>
                <a:lnTo>
                  <a:pt x="213356" y="2184073"/>
                </a:lnTo>
                <a:lnTo>
                  <a:pt x="256465" y="2199046"/>
                </a:lnTo>
                <a:lnTo>
                  <a:pt x="301928" y="2208335"/>
                </a:lnTo>
                <a:lnTo>
                  <a:pt x="349329" y="2211524"/>
                </a:lnTo>
                <a:lnTo>
                  <a:pt x="10165449" y="2211524"/>
                </a:lnTo>
                <a:lnTo>
                  <a:pt x="10212850" y="2208335"/>
                </a:lnTo>
                <a:lnTo>
                  <a:pt x="10258313" y="2199046"/>
                </a:lnTo>
                <a:lnTo>
                  <a:pt x="10301421" y="2184073"/>
                </a:lnTo>
                <a:lnTo>
                  <a:pt x="10341758" y="2163832"/>
                </a:lnTo>
                <a:lnTo>
                  <a:pt x="10378909" y="2138739"/>
                </a:lnTo>
                <a:lnTo>
                  <a:pt x="10412456" y="2109211"/>
                </a:lnTo>
                <a:lnTo>
                  <a:pt x="10441984" y="2075664"/>
                </a:lnTo>
                <a:lnTo>
                  <a:pt x="10467077" y="2038514"/>
                </a:lnTo>
                <a:lnTo>
                  <a:pt x="10487317" y="1998176"/>
                </a:lnTo>
                <a:lnTo>
                  <a:pt x="10502290" y="1955068"/>
                </a:lnTo>
                <a:lnTo>
                  <a:pt x="10511580" y="1909606"/>
                </a:lnTo>
                <a:lnTo>
                  <a:pt x="10514768" y="1862205"/>
                </a:lnTo>
                <a:lnTo>
                  <a:pt x="10514768" y="349319"/>
                </a:lnTo>
                <a:lnTo>
                  <a:pt x="10511580" y="301918"/>
                </a:lnTo>
                <a:lnTo>
                  <a:pt x="10502290" y="256455"/>
                </a:lnTo>
                <a:lnTo>
                  <a:pt x="10487317" y="213347"/>
                </a:lnTo>
                <a:lnTo>
                  <a:pt x="10467077" y="173010"/>
                </a:lnTo>
                <a:lnTo>
                  <a:pt x="10441984" y="135859"/>
                </a:lnTo>
                <a:lnTo>
                  <a:pt x="10412456" y="102312"/>
                </a:lnTo>
                <a:lnTo>
                  <a:pt x="10378909" y="72784"/>
                </a:lnTo>
                <a:lnTo>
                  <a:pt x="10341758" y="47691"/>
                </a:lnTo>
                <a:lnTo>
                  <a:pt x="10301421" y="27450"/>
                </a:lnTo>
                <a:lnTo>
                  <a:pt x="10258313" y="12477"/>
                </a:lnTo>
                <a:lnTo>
                  <a:pt x="10212850" y="3188"/>
                </a:lnTo>
                <a:lnTo>
                  <a:pt x="10165449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91805" y="3322623"/>
            <a:ext cx="8891270" cy="8406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355"/>
              </a:spcBef>
            </a:pPr>
            <a:r>
              <a:rPr sz="2700" b="1" spc="-85" dirty="0">
                <a:solidFill>
                  <a:srgbClr val="453A90"/>
                </a:solidFill>
                <a:latin typeface="Arial"/>
                <a:cs typeface="Arial"/>
              </a:rPr>
              <a:t>ПРОВЕСТИ</a:t>
            </a:r>
            <a:r>
              <a:rPr sz="2700" b="1" spc="-5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2700" b="1" spc="-80" dirty="0">
                <a:solidFill>
                  <a:srgbClr val="453A90"/>
                </a:solidFill>
                <a:latin typeface="Arial"/>
                <a:cs typeface="Arial"/>
              </a:rPr>
              <a:t>ЗАСЕДАНИЕ</a:t>
            </a:r>
            <a:r>
              <a:rPr sz="2700" b="1" spc="-5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453A90"/>
                </a:solidFill>
                <a:latin typeface="Arial"/>
                <a:cs typeface="Arial"/>
              </a:rPr>
              <a:t>ИНИЦИАТИВНОЙ</a:t>
            </a:r>
            <a:r>
              <a:rPr sz="2700" b="1" spc="-5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2700" b="1" spc="-70" dirty="0" smtClean="0">
                <a:solidFill>
                  <a:srgbClr val="453A90"/>
                </a:solidFill>
                <a:latin typeface="Arial"/>
                <a:cs typeface="Arial"/>
              </a:rPr>
              <a:t>ГРУППЫ</a:t>
            </a:r>
            <a:r>
              <a:rPr lang="ru-RU" sz="2700" b="1" spc="-70" dirty="0" smtClean="0">
                <a:solidFill>
                  <a:srgbClr val="453A90"/>
                </a:solidFill>
                <a:latin typeface="Arial"/>
                <a:cs typeface="Arial"/>
              </a:rPr>
              <a:t>, НА КОТОРОЙ НЕОБХОДИМО </a:t>
            </a:r>
            <a:r>
              <a:rPr sz="2700" b="1" spc="-45" dirty="0" smtClean="0">
                <a:solidFill>
                  <a:srgbClr val="453A90"/>
                </a:solidFill>
                <a:latin typeface="Arial"/>
                <a:cs typeface="Arial"/>
              </a:rPr>
              <a:t>ЗАПОЛНИТЬ</a:t>
            </a:r>
            <a:r>
              <a:rPr sz="2700" b="1" spc="-50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2700" b="1" spc="-15" dirty="0" smtClean="0">
                <a:solidFill>
                  <a:srgbClr val="453A90"/>
                </a:solidFill>
                <a:latin typeface="Arial"/>
                <a:cs typeface="Arial"/>
              </a:rPr>
              <a:t>ПРОТОКОЛ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9635" y="3321951"/>
            <a:ext cx="1789430" cy="731520"/>
          </a:xfrm>
          <a:custGeom>
            <a:avLst/>
            <a:gdLst/>
            <a:ahLst/>
            <a:cxnLst/>
            <a:rect l="l" t="t" r="r" b="b"/>
            <a:pathLst>
              <a:path w="1789430" h="731520">
                <a:moveTo>
                  <a:pt x="1440071" y="0"/>
                </a:moveTo>
                <a:lnTo>
                  <a:pt x="349329" y="0"/>
                </a:lnTo>
                <a:lnTo>
                  <a:pt x="301928" y="3189"/>
                </a:lnTo>
                <a:lnTo>
                  <a:pt x="256465" y="12478"/>
                </a:lnTo>
                <a:lnTo>
                  <a:pt x="213356" y="27452"/>
                </a:lnTo>
                <a:lnTo>
                  <a:pt x="173017" y="47694"/>
                </a:lnTo>
                <a:lnTo>
                  <a:pt x="135866" y="72788"/>
                </a:lnTo>
                <a:lnTo>
                  <a:pt x="102317" y="102317"/>
                </a:lnTo>
                <a:lnTo>
                  <a:pt x="72788" y="135866"/>
                </a:lnTo>
                <a:lnTo>
                  <a:pt x="47694" y="173017"/>
                </a:lnTo>
                <a:lnTo>
                  <a:pt x="27452" y="213356"/>
                </a:lnTo>
                <a:lnTo>
                  <a:pt x="12478" y="256465"/>
                </a:lnTo>
                <a:lnTo>
                  <a:pt x="3189" y="301928"/>
                </a:lnTo>
                <a:lnTo>
                  <a:pt x="0" y="349329"/>
                </a:lnTo>
                <a:lnTo>
                  <a:pt x="0" y="382114"/>
                </a:lnTo>
                <a:lnTo>
                  <a:pt x="3189" y="429515"/>
                </a:lnTo>
                <a:lnTo>
                  <a:pt x="12478" y="474977"/>
                </a:lnTo>
                <a:lnTo>
                  <a:pt x="27452" y="518085"/>
                </a:lnTo>
                <a:lnTo>
                  <a:pt x="47694" y="558423"/>
                </a:lnTo>
                <a:lnTo>
                  <a:pt x="72788" y="595573"/>
                </a:lnTo>
                <a:lnTo>
                  <a:pt x="102317" y="629120"/>
                </a:lnTo>
                <a:lnTo>
                  <a:pt x="135866" y="658648"/>
                </a:lnTo>
                <a:lnTo>
                  <a:pt x="173017" y="683741"/>
                </a:lnTo>
                <a:lnTo>
                  <a:pt x="213356" y="703982"/>
                </a:lnTo>
                <a:lnTo>
                  <a:pt x="256465" y="718955"/>
                </a:lnTo>
                <a:lnTo>
                  <a:pt x="301928" y="728244"/>
                </a:lnTo>
                <a:lnTo>
                  <a:pt x="349329" y="731433"/>
                </a:lnTo>
                <a:lnTo>
                  <a:pt x="1440071" y="731433"/>
                </a:lnTo>
                <a:lnTo>
                  <a:pt x="1487472" y="728244"/>
                </a:lnTo>
                <a:lnTo>
                  <a:pt x="1532935" y="718955"/>
                </a:lnTo>
                <a:lnTo>
                  <a:pt x="1576043" y="703982"/>
                </a:lnTo>
                <a:lnTo>
                  <a:pt x="1616380" y="683741"/>
                </a:lnTo>
                <a:lnTo>
                  <a:pt x="1653530" y="658648"/>
                </a:lnTo>
                <a:lnTo>
                  <a:pt x="1687078" y="629120"/>
                </a:lnTo>
                <a:lnTo>
                  <a:pt x="1716606" y="595573"/>
                </a:lnTo>
                <a:lnTo>
                  <a:pt x="1741698" y="558423"/>
                </a:lnTo>
                <a:lnTo>
                  <a:pt x="1761939" y="518085"/>
                </a:lnTo>
                <a:lnTo>
                  <a:pt x="1776912" y="474977"/>
                </a:lnTo>
                <a:lnTo>
                  <a:pt x="1786201" y="429515"/>
                </a:lnTo>
                <a:lnTo>
                  <a:pt x="1789390" y="382114"/>
                </a:lnTo>
                <a:lnTo>
                  <a:pt x="1789390" y="349329"/>
                </a:lnTo>
                <a:lnTo>
                  <a:pt x="1786201" y="301928"/>
                </a:lnTo>
                <a:lnTo>
                  <a:pt x="1776912" y="256465"/>
                </a:lnTo>
                <a:lnTo>
                  <a:pt x="1761939" y="213356"/>
                </a:lnTo>
                <a:lnTo>
                  <a:pt x="1741698" y="173017"/>
                </a:lnTo>
                <a:lnTo>
                  <a:pt x="1716606" y="135866"/>
                </a:lnTo>
                <a:lnTo>
                  <a:pt x="1687078" y="102317"/>
                </a:lnTo>
                <a:lnTo>
                  <a:pt x="1653530" y="72788"/>
                </a:lnTo>
                <a:lnTo>
                  <a:pt x="1616380" y="47694"/>
                </a:lnTo>
                <a:lnTo>
                  <a:pt x="1576043" y="27452"/>
                </a:lnTo>
                <a:lnTo>
                  <a:pt x="1532935" y="12478"/>
                </a:lnTo>
                <a:lnTo>
                  <a:pt x="1487472" y="3189"/>
                </a:lnTo>
                <a:lnTo>
                  <a:pt x="1440071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228257" y="3381745"/>
            <a:ext cx="123190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165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315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spc="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15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276479"/>
            <a:ext cx="11798300" cy="6032500"/>
            <a:chOff x="0" y="5276479"/>
            <a:chExt cx="11798300" cy="60325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392" y="5276479"/>
              <a:ext cx="10420677" cy="53057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29947"/>
              <a:ext cx="9805617" cy="47786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1611"/>
            <a:ext cx="8732520" cy="5567045"/>
          </a:xfrm>
          <a:custGeom>
            <a:avLst/>
            <a:gdLst/>
            <a:ahLst/>
            <a:cxnLst/>
            <a:rect l="l" t="t" r="r" b="b"/>
            <a:pathLst>
              <a:path w="8732520" h="5567045">
                <a:moveTo>
                  <a:pt x="2305639" y="0"/>
                </a:moveTo>
                <a:lnTo>
                  <a:pt x="2258901" y="464"/>
                </a:lnTo>
                <a:lnTo>
                  <a:pt x="2212481" y="2107"/>
                </a:lnTo>
                <a:lnTo>
                  <a:pt x="2166391" y="4926"/>
                </a:lnTo>
                <a:lnTo>
                  <a:pt x="2120646" y="8916"/>
                </a:lnTo>
                <a:lnTo>
                  <a:pt x="2075260" y="14074"/>
                </a:lnTo>
                <a:lnTo>
                  <a:pt x="2030248" y="20398"/>
                </a:lnTo>
                <a:lnTo>
                  <a:pt x="1985623" y="27884"/>
                </a:lnTo>
                <a:lnTo>
                  <a:pt x="1941400" y="36529"/>
                </a:lnTo>
                <a:lnTo>
                  <a:pt x="1897592" y="46329"/>
                </a:lnTo>
                <a:lnTo>
                  <a:pt x="1854215" y="57281"/>
                </a:lnTo>
                <a:lnTo>
                  <a:pt x="1811282" y="69381"/>
                </a:lnTo>
                <a:lnTo>
                  <a:pt x="1768807" y="82627"/>
                </a:lnTo>
                <a:lnTo>
                  <a:pt x="1726805" y="97016"/>
                </a:lnTo>
                <a:lnTo>
                  <a:pt x="1685290" y="112543"/>
                </a:lnTo>
                <a:lnTo>
                  <a:pt x="1644275" y="129206"/>
                </a:lnTo>
                <a:lnTo>
                  <a:pt x="1603776" y="147001"/>
                </a:lnTo>
                <a:lnTo>
                  <a:pt x="1563806" y="165926"/>
                </a:lnTo>
                <a:lnTo>
                  <a:pt x="1524380" y="185976"/>
                </a:lnTo>
                <a:lnTo>
                  <a:pt x="1485512" y="207148"/>
                </a:lnTo>
                <a:lnTo>
                  <a:pt x="1447215" y="229439"/>
                </a:lnTo>
                <a:lnTo>
                  <a:pt x="1409505" y="252847"/>
                </a:lnTo>
                <a:lnTo>
                  <a:pt x="1372394" y="277367"/>
                </a:lnTo>
                <a:lnTo>
                  <a:pt x="1335899" y="302996"/>
                </a:lnTo>
                <a:lnTo>
                  <a:pt x="1300031" y="329731"/>
                </a:lnTo>
                <a:lnTo>
                  <a:pt x="1264807" y="357569"/>
                </a:lnTo>
                <a:lnTo>
                  <a:pt x="1230240" y="386506"/>
                </a:lnTo>
                <a:lnTo>
                  <a:pt x="1196344" y="416539"/>
                </a:lnTo>
                <a:lnTo>
                  <a:pt x="1163133" y="447665"/>
                </a:lnTo>
                <a:lnTo>
                  <a:pt x="1130622" y="479880"/>
                </a:lnTo>
                <a:lnTo>
                  <a:pt x="1098825" y="513182"/>
                </a:lnTo>
                <a:lnTo>
                  <a:pt x="0" y="1696196"/>
                </a:lnTo>
                <a:lnTo>
                  <a:pt x="0" y="4917057"/>
                </a:lnTo>
                <a:lnTo>
                  <a:pt x="1276847" y="5566944"/>
                </a:lnTo>
                <a:lnTo>
                  <a:pt x="6898356" y="5566944"/>
                </a:lnTo>
                <a:lnTo>
                  <a:pt x="8366017" y="4485134"/>
                </a:lnTo>
                <a:lnTo>
                  <a:pt x="8398364" y="4460105"/>
                </a:lnTo>
                <a:lnTo>
                  <a:pt x="8429152" y="4433892"/>
                </a:lnTo>
                <a:lnTo>
                  <a:pt x="8458391" y="4406537"/>
                </a:lnTo>
                <a:lnTo>
                  <a:pt x="8486089" y="4378084"/>
                </a:lnTo>
                <a:lnTo>
                  <a:pt x="8512256" y="4348576"/>
                </a:lnTo>
                <a:lnTo>
                  <a:pt x="8536902" y="4318056"/>
                </a:lnTo>
                <a:lnTo>
                  <a:pt x="8560036" y="4286568"/>
                </a:lnTo>
                <a:lnTo>
                  <a:pt x="8581668" y="4254154"/>
                </a:lnTo>
                <a:lnTo>
                  <a:pt x="8601806" y="4220858"/>
                </a:lnTo>
                <a:lnTo>
                  <a:pt x="8620460" y="4186722"/>
                </a:lnTo>
                <a:lnTo>
                  <a:pt x="8637640" y="4151791"/>
                </a:lnTo>
                <a:lnTo>
                  <a:pt x="8653356" y="4116107"/>
                </a:lnTo>
                <a:lnTo>
                  <a:pt x="8667615" y="4079713"/>
                </a:lnTo>
                <a:lnTo>
                  <a:pt x="8680429" y="4042653"/>
                </a:lnTo>
                <a:lnTo>
                  <a:pt x="8691806" y="4004969"/>
                </a:lnTo>
                <a:lnTo>
                  <a:pt x="8701756" y="3966706"/>
                </a:lnTo>
                <a:lnTo>
                  <a:pt x="8710288" y="3927906"/>
                </a:lnTo>
                <a:lnTo>
                  <a:pt x="8717411" y="3888611"/>
                </a:lnTo>
                <a:lnTo>
                  <a:pt x="8723136" y="3848867"/>
                </a:lnTo>
                <a:lnTo>
                  <a:pt x="8727471" y="3808715"/>
                </a:lnTo>
                <a:lnTo>
                  <a:pt x="8730426" y="3768198"/>
                </a:lnTo>
                <a:lnTo>
                  <a:pt x="8732010" y="3727361"/>
                </a:lnTo>
                <a:lnTo>
                  <a:pt x="8732232" y="3686246"/>
                </a:lnTo>
                <a:lnTo>
                  <a:pt x="8731103" y="3644896"/>
                </a:lnTo>
                <a:lnTo>
                  <a:pt x="8728632" y="3603354"/>
                </a:lnTo>
                <a:lnTo>
                  <a:pt x="8724827" y="3561664"/>
                </a:lnTo>
                <a:lnTo>
                  <a:pt x="8719699" y="3519869"/>
                </a:lnTo>
                <a:lnTo>
                  <a:pt x="8713256" y="3478012"/>
                </a:lnTo>
                <a:lnTo>
                  <a:pt x="8705509" y="3436137"/>
                </a:lnTo>
                <a:lnTo>
                  <a:pt x="8696466" y="3394285"/>
                </a:lnTo>
                <a:lnTo>
                  <a:pt x="8686138" y="3352501"/>
                </a:lnTo>
                <a:lnTo>
                  <a:pt x="8674532" y="3310828"/>
                </a:lnTo>
                <a:lnTo>
                  <a:pt x="8661660" y="3269309"/>
                </a:lnTo>
                <a:lnTo>
                  <a:pt x="8647530" y="3227986"/>
                </a:lnTo>
                <a:lnTo>
                  <a:pt x="8632151" y="3186904"/>
                </a:lnTo>
                <a:lnTo>
                  <a:pt x="8615534" y="3146105"/>
                </a:lnTo>
                <a:lnTo>
                  <a:pt x="8597687" y="3105633"/>
                </a:lnTo>
                <a:lnTo>
                  <a:pt x="8578621" y="3065531"/>
                </a:lnTo>
                <a:lnTo>
                  <a:pt x="8558343" y="3025841"/>
                </a:lnTo>
                <a:lnTo>
                  <a:pt x="8536865" y="2986608"/>
                </a:lnTo>
                <a:lnTo>
                  <a:pt x="8514194" y="2947874"/>
                </a:lnTo>
                <a:lnTo>
                  <a:pt x="8490341" y="2909682"/>
                </a:lnTo>
                <a:lnTo>
                  <a:pt x="8465316" y="2872076"/>
                </a:lnTo>
                <a:lnTo>
                  <a:pt x="8439126" y="2835098"/>
                </a:lnTo>
                <a:lnTo>
                  <a:pt x="8411783" y="2798793"/>
                </a:lnTo>
                <a:lnTo>
                  <a:pt x="8383295" y="2763203"/>
                </a:lnTo>
                <a:lnTo>
                  <a:pt x="8353671" y="2728371"/>
                </a:lnTo>
                <a:lnTo>
                  <a:pt x="8322922" y="2694340"/>
                </a:lnTo>
                <a:lnTo>
                  <a:pt x="8291056" y="2661154"/>
                </a:lnTo>
                <a:lnTo>
                  <a:pt x="8258083" y="2628856"/>
                </a:lnTo>
                <a:lnTo>
                  <a:pt x="8224013" y="2597489"/>
                </a:lnTo>
                <a:lnTo>
                  <a:pt x="8188854" y="2567096"/>
                </a:lnTo>
                <a:lnTo>
                  <a:pt x="8152617" y="2537721"/>
                </a:lnTo>
                <a:lnTo>
                  <a:pt x="8115310" y="2509406"/>
                </a:lnTo>
                <a:lnTo>
                  <a:pt x="8076943" y="2482194"/>
                </a:lnTo>
                <a:lnTo>
                  <a:pt x="8037526" y="2456130"/>
                </a:lnTo>
                <a:lnTo>
                  <a:pt x="7997068" y="2431255"/>
                </a:lnTo>
                <a:lnTo>
                  <a:pt x="7955577" y="2407614"/>
                </a:lnTo>
                <a:lnTo>
                  <a:pt x="7913065" y="2385249"/>
                </a:lnTo>
                <a:lnTo>
                  <a:pt x="7869540" y="2364204"/>
                </a:lnTo>
                <a:lnTo>
                  <a:pt x="3234927" y="219453"/>
                </a:lnTo>
                <a:lnTo>
                  <a:pt x="3184870" y="196901"/>
                </a:lnTo>
                <a:lnTo>
                  <a:pt x="3134861" y="175591"/>
                </a:lnTo>
                <a:lnTo>
                  <a:pt x="3084912" y="155518"/>
                </a:lnTo>
                <a:lnTo>
                  <a:pt x="3035039" y="136680"/>
                </a:lnTo>
                <a:lnTo>
                  <a:pt x="2985255" y="119073"/>
                </a:lnTo>
                <a:lnTo>
                  <a:pt x="2935576" y="102694"/>
                </a:lnTo>
                <a:lnTo>
                  <a:pt x="2886014" y="87539"/>
                </a:lnTo>
                <a:lnTo>
                  <a:pt x="2836584" y="73606"/>
                </a:lnTo>
                <a:lnTo>
                  <a:pt x="2787301" y="60891"/>
                </a:lnTo>
                <a:lnTo>
                  <a:pt x="2738178" y="49390"/>
                </a:lnTo>
                <a:lnTo>
                  <a:pt x="2689230" y="39100"/>
                </a:lnTo>
                <a:lnTo>
                  <a:pt x="2640471" y="30019"/>
                </a:lnTo>
                <a:lnTo>
                  <a:pt x="2591915" y="22143"/>
                </a:lnTo>
                <a:lnTo>
                  <a:pt x="2543577" y="15468"/>
                </a:lnTo>
                <a:lnTo>
                  <a:pt x="2495469" y="9991"/>
                </a:lnTo>
                <a:lnTo>
                  <a:pt x="2447608" y="5709"/>
                </a:lnTo>
                <a:lnTo>
                  <a:pt x="2400006" y="2619"/>
                </a:lnTo>
                <a:lnTo>
                  <a:pt x="2352678" y="717"/>
                </a:lnTo>
                <a:lnTo>
                  <a:pt x="2305639" y="0"/>
                </a:lnTo>
                <a:close/>
              </a:path>
            </a:pathLst>
          </a:custGeom>
          <a:solidFill>
            <a:srgbClr val="E43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878364" y="7234247"/>
            <a:ext cx="4225925" cy="4074795"/>
          </a:xfrm>
          <a:custGeom>
            <a:avLst/>
            <a:gdLst/>
            <a:ahLst/>
            <a:cxnLst/>
            <a:rect l="l" t="t" r="r" b="b"/>
            <a:pathLst>
              <a:path w="4225925" h="4074795">
                <a:moveTo>
                  <a:pt x="4225736" y="0"/>
                </a:moveTo>
                <a:lnTo>
                  <a:pt x="1091118" y="1214228"/>
                </a:lnTo>
                <a:lnTo>
                  <a:pt x="1042463" y="1233771"/>
                </a:lnTo>
                <a:lnTo>
                  <a:pt x="994772" y="1254325"/>
                </a:lnTo>
                <a:lnTo>
                  <a:pt x="948055" y="1275877"/>
                </a:lnTo>
                <a:lnTo>
                  <a:pt x="902324" y="1298411"/>
                </a:lnTo>
                <a:lnTo>
                  <a:pt x="857588" y="1321912"/>
                </a:lnTo>
                <a:lnTo>
                  <a:pt x="813858" y="1346366"/>
                </a:lnTo>
                <a:lnTo>
                  <a:pt x="771146" y="1371759"/>
                </a:lnTo>
                <a:lnTo>
                  <a:pt x="729461" y="1398076"/>
                </a:lnTo>
                <a:lnTo>
                  <a:pt x="688815" y="1425301"/>
                </a:lnTo>
                <a:lnTo>
                  <a:pt x="649219" y="1453421"/>
                </a:lnTo>
                <a:lnTo>
                  <a:pt x="610682" y="1482420"/>
                </a:lnTo>
                <a:lnTo>
                  <a:pt x="573215" y="1512285"/>
                </a:lnTo>
                <a:lnTo>
                  <a:pt x="536830" y="1543000"/>
                </a:lnTo>
                <a:lnTo>
                  <a:pt x="501536" y="1574550"/>
                </a:lnTo>
                <a:lnTo>
                  <a:pt x="467345" y="1606922"/>
                </a:lnTo>
                <a:lnTo>
                  <a:pt x="434268" y="1640100"/>
                </a:lnTo>
                <a:lnTo>
                  <a:pt x="402314" y="1674070"/>
                </a:lnTo>
                <a:lnTo>
                  <a:pt x="371495" y="1708817"/>
                </a:lnTo>
                <a:lnTo>
                  <a:pt x="341822" y="1744327"/>
                </a:lnTo>
                <a:lnTo>
                  <a:pt x="313304" y="1780584"/>
                </a:lnTo>
                <a:lnTo>
                  <a:pt x="285953" y="1817574"/>
                </a:lnTo>
                <a:lnTo>
                  <a:pt x="259779" y="1855283"/>
                </a:lnTo>
                <a:lnTo>
                  <a:pt x="234793" y="1893696"/>
                </a:lnTo>
                <a:lnTo>
                  <a:pt x="211007" y="1932798"/>
                </a:lnTo>
                <a:lnTo>
                  <a:pt x="188429" y="1972574"/>
                </a:lnTo>
                <a:lnTo>
                  <a:pt x="167072" y="2013010"/>
                </a:lnTo>
                <a:lnTo>
                  <a:pt x="146945" y="2054092"/>
                </a:lnTo>
                <a:lnTo>
                  <a:pt x="128060" y="2095804"/>
                </a:lnTo>
                <a:lnTo>
                  <a:pt x="110426" y="2138132"/>
                </a:lnTo>
                <a:lnTo>
                  <a:pt x="94056" y="2181061"/>
                </a:lnTo>
                <a:lnTo>
                  <a:pt x="78959" y="2224577"/>
                </a:lnTo>
                <a:lnTo>
                  <a:pt x="65147" y="2268664"/>
                </a:lnTo>
                <a:lnTo>
                  <a:pt x="52629" y="2313309"/>
                </a:lnTo>
                <a:lnTo>
                  <a:pt x="41417" y="2358497"/>
                </a:lnTo>
                <a:lnTo>
                  <a:pt x="31521" y="2404212"/>
                </a:lnTo>
                <a:lnTo>
                  <a:pt x="22951" y="2450441"/>
                </a:lnTo>
                <a:lnTo>
                  <a:pt x="15720" y="2497169"/>
                </a:lnTo>
                <a:lnTo>
                  <a:pt x="9836" y="2544380"/>
                </a:lnTo>
                <a:lnTo>
                  <a:pt x="5312" y="2592061"/>
                </a:lnTo>
                <a:lnTo>
                  <a:pt x="2157" y="2640196"/>
                </a:lnTo>
                <a:lnTo>
                  <a:pt x="383" y="2688772"/>
                </a:lnTo>
                <a:lnTo>
                  <a:pt x="0" y="2737773"/>
                </a:lnTo>
                <a:lnTo>
                  <a:pt x="8534" y="4074308"/>
                </a:lnTo>
                <a:lnTo>
                  <a:pt x="4225736" y="4074308"/>
                </a:lnTo>
                <a:lnTo>
                  <a:pt x="4225736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642707" y="2684105"/>
            <a:ext cx="9740900" cy="4853305"/>
          </a:xfrm>
          <a:custGeom>
            <a:avLst/>
            <a:gdLst/>
            <a:ahLst/>
            <a:cxnLst/>
            <a:rect l="l" t="t" r="r" b="b"/>
            <a:pathLst>
              <a:path w="9740900" h="4853305">
                <a:moveTo>
                  <a:pt x="9391127" y="0"/>
                </a:moveTo>
                <a:lnTo>
                  <a:pt x="349329" y="0"/>
                </a:lnTo>
                <a:lnTo>
                  <a:pt x="301928" y="3189"/>
                </a:lnTo>
                <a:lnTo>
                  <a:pt x="256465" y="12478"/>
                </a:lnTo>
                <a:lnTo>
                  <a:pt x="213356" y="27452"/>
                </a:lnTo>
                <a:lnTo>
                  <a:pt x="173017" y="47694"/>
                </a:lnTo>
                <a:lnTo>
                  <a:pt x="135866" y="72788"/>
                </a:lnTo>
                <a:lnTo>
                  <a:pt x="102317" y="102317"/>
                </a:lnTo>
                <a:lnTo>
                  <a:pt x="72788" y="135866"/>
                </a:lnTo>
                <a:lnTo>
                  <a:pt x="47694" y="173017"/>
                </a:lnTo>
                <a:lnTo>
                  <a:pt x="27452" y="213356"/>
                </a:lnTo>
                <a:lnTo>
                  <a:pt x="12478" y="256465"/>
                </a:lnTo>
                <a:lnTo>
                  <a:pt x="3189" y="301928"/>
                </a:lnTo>
                <a:lnTo>
                  <a:pt x="0" y="349329"/>
                </a:lnTo>
                <a:lnTo>
                  <a:pt x="0" y="4503611"/>
                </a:lnTo>
                <a:lnTo>
                  <a:pt x="3189" y="4551012"/>
                </a:lnTo>
                <a:lnTo>
                  <a:pt x="12478" y="4596475"/>
                </a:lnTo>
                <a:lnTo>
                  <a:pt x="27452" y="4639583"/>
                </a:lnTo>
                <a:lnTo>
                  <a:pt x="47694" y="4679920"/>
                </a:lnTo>
                <a:lnTo>
                  <a:pt x="72788" y="4717071"/>
                </a:lnTo>
                <a:lnTo>
                  <a:pt x="102317" y="4750618"/>
                </a:lnTo>
                <a:lnTo>
                  <a:pt x="135866" y="4780146"/>
                </a:lnTo>
                <a:lnTo>
                  <a:pt x="173017" y="4805238"/>
                </a:lnTo>
                <a:lnTo>
                  <a:pt x="213356" y="4825479"/>
                </a:lnTo>
                <a:lnTo>
                  <a:pt x="256465" y="4840452"/>
                </a:lnTo>
                <a:lnTo>
                  <a:pt x="301928" y="4849741"/>
                </a:lnTo>
                <a:lnTo>
                  <a:pt x="349329" y="4852930"/>
                </a:lnTo>
                <a:lnTo>
                  <a:pt x="9391127" y="4852930"/>
                </a:lnTo>
                <a:lnTo>
                  <a:pt x="9438528" y="4849741"/>
                </a:lnTo>
                <a:lnTo>
                  <a:pt x="9483991" y="4840452"/>
                </a:lnTo>
                <a:lnTo>
                  <a:pt x="9527099" y="4825479"/>
                </a:lnTo>
                <a:lnTo>
                  <a:pt x="9567436" y="4805238"/>
                </a:lnTo>
                <a:lnTo>
                  <a:pt x="9604587" y="4780146"/>
                </a:lnTo>
                <a:lnTo>
                  <a:pt x="9638134" y="4750618"/>
                </a:lnTo>
                <a:lnTo>
                  <a:pt x="9667662" y="4717071"/>
                </a:lnTo>
                <a:lnTo>
                  <a:pt x="9692755" y="4679920"/>
                </a:lnTo>
                <a:lnTo>
                  <a:pt x="9712995" y="4639583"/>
                </a:lnTo>
                <a:lnTo>
                  <a:pt x="9727969" y="4596475"/>
                </a:lnTo>
                <a:lnTo>
                  <a:pt x="9737258" y="4551012"/>
                </a:lnTo>
                <a:lnTo>
                  <a:pt x="9740446" y="4503611"/>
                </a:lnTo>
                <a:lnTo>
                  <a:pt x="9740446" y="349329"/>
                </a:lnTo>
                <a:lnTo>
                  <a:pt x="9737258" y="301928"/>
                </a:lnTo>
                <a:lnTo>
                  <a:pt x="9727969" y="256465"/>
                </a:lnTo>
                <a:lnTo>
                  <a:pt x="9712995" y="213356"/>
                </a:lnTo>
                <a:lnTo>
                  <a:pt x="9692755" y="173017"/>
                </a:lnTo>
                <a:lnTo>
                  <a:pt x="9667662" y="135866"/>
                </a:lnTo>
                <a:lnTo>
                  <a:pt x="9638134" y="102317"/>
                </a:lnTo>
                <a:lnTo>
                  <a:pt x="9604587" y="72788"/>
                </a:lnTo>
                <a:lnTo>
                  <a:pt x="9567436" y="47694"/>
                </a:lnTo>
                <a:lnTo>
                  <a:pt x="9527099" y="27452"/>
                </a:lnTo>
                <a:lnTo>
                  <a:pt x="9483991" y="12478"/>
                </a:lnTo>
                <a:lnTo>
                  <a:pt x="9438528" y="3189"/>
                </a:lnTo>
                <a:lnTo>
                  <a:pt x="9391127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0104100" cy="2082164"/>
          </a:xfrm>
          <a:custGeom>
            <a:avLst/>
            <a:gdLst/>
            <a:ahLst/>
            <a:cxnLst/>
            <a:rect l="l" t="t" r="r" b="b"/>
            <a:pathLst>
              <a:path w="20104100" h="2082164">
                <a:moveTo>
                  <a:pt x="0" y="0"/>
                </a:moveTo>
                <a:lnTo>
                  <a:pt x="20104099" y="0"/>
                </a:lnTo>
                <a:lnTo>
                  <a:pt x="20104099" y="2081706"/>
                </a:lnTo>
                <a:lnTo>
                  <a:pt x="0" y="2081706"/>
                </a:lnTo>
                <a:lnTo>
                  <a:pt x="0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6630" y="442459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43752" y="3549094"/>
            <a:ext cx="7607934" cy="248914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409"/>
              </a:spcBef>
            </a:pPr>
            <a:r>
              <a:rPr lang="ru-RU" sz="3300" b="1" spc="-70" dirty="0" smtClean="0">
                <a:solidFill>
                  <a:srgbClr val="453A90"/>
                </a:solidFill>
                <a:latin typeface="Arial"/>
                <a:cs typeface="Arial"/>
              </a:rPr>
              <a:t>РУКОВОДИТЕЛЬ ОО </a:t>
            </a:r>
            <a:r>
              <a:rPr sz="3300" b="1" spc="-70" dirty="0" smtClean="0">
                <a:solidFill>
                  <a:srgbClr val="453A90"/>
                </a:solidFill>
                <a:latin typeface="Arial"/>
                <a:cs typeface="Arial"/>
              </a:rPr>
              <a:t>ЗАПОЛН</a:t>
            </a:r>
            <a:r>
              <a:rPr lang="ru-RU" sz="3300" b="1" spc="-70" dirty="0" smtClean="0">
                <a:solidFill>
                  <a:srgbClr val="453A90"/>
                </a:solidFill>
                <a:latin typeface="Arial"/>
                <a:cs typeface="Arial"/>
              </a:rPr>
              <a:t>ЯЕ</a:t>
            </a:r>
            <a:r>
              <a:rPr sz="3300" b="1" spc="-70" dirty="0" smtClean="0">
                <a:solidFill>
                  <a:srgbClr val="453A90"/>
                </a:solidFill>
                <a:latin typeface="Arial"/>
                <a:cs typeface="Arial"/>
              </a:rPr>
              <a:t>Т</a:t>
            </a:r>
            <a:r>
              <a:rPr sz="3300" b="1" spc="-90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140" dirty="0">
                <a:solidFill>
                  <a:srgbClr val="453A90"/>
                </a:solidFill>
                <a:latin typeface="Arial"/>
                <a:cs typeface="Arial"/>
              </a:rPr>
              <a:t>ЗАЯВЛЕНИЕ</a:t>
            </a:r>
            <a:r>
              <a:rPr sz="3300" b="1" spc="-9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75" dirty="0">
                <a:solidFill>
                  <a:srgbClr val="453A90"/>
                </a:solidFill>
                <a:latin typeface="Arial"/>
                <a:cs typeface="Arial"/>
              </a:rPr>
              <a:t>НА</a:t>
            </a:r>
            <a:r>
              <a:rPr sz="3300" b="1" spc="-8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90" dirty="0">
                <a:solidFill>
                  <a:srgbClr val="453A90"/>
                </a:solidFill>
                <a:latin typeface="Arial"/>
                <a:cs typeface="Arial"/>
              </a:rPr>
              <a:t>ИМЯ </a:t>
            </a:r>
            <a:r>
              <a:rPr sz="3300" b="1" spc="-90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453A90"/>
                </a:solidFill>
                <a:latin typeface="Arial"/>
                <a:cs typeface="Arial"/>
              </a:rPr>
              <a:t>ПРЕДСЕДАТЕЛЯ</a:t>
            </a:r>
            <a:r>
              <a:rPr sz="33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160" dirty="0">
                <a:solidFill>
                  <a:srgbClr val="453A90"/>
                </a:solidFill>
                <a:latin typeface="Arial"/>
                <a:cs typeface="Arial"/>
              </a:rPr>
              <a:t>СОВЕТА </a:t>
            </a:r>
            <a:r>
              <a:rPr sz="3300" b="1" spc="-15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80" dirty="0">
                <a:solidFill>
                  <a:srgbClr val="453A90"/>
                </a:solidFill>
                <a:latin typeface="Arial"/>
                <a:cs typeface="Arial"/>
              </a:rPr>
              <a:t>РЕГИОНАЛЬНОГО </a:t>
            </a:r>
            <a:r>
              <a:rPr sz="3300" b="1" spc="-95" dirty="0">
                <a:solidFill>
                  <a:srgbClr val="453A90"/>
                </a:solidFill>
                <a:latin typeface="Arial"/>
                <a:cs typeface="Arial"/>
              </a:rPr>
              <a:t>ОТДЕЛЕНИЯ </a:t>
            </a:r>
            <a:r>
              <a:rPr sz="3300" b="1" spc="-9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453A90"/>
                </a:solidFill>
                <a:latin typeface="Arial"/>
                <a:cs typeface="Arial"/>
              </a:rPr>
              <a:t>РДДМ </a:t>
            </a:r>
            <a:r>
              <a:rPr sz="3300" b="1" spc="-95" dirty="0">
                <a:solidFill>
                  <a:srgbClr val="453A90"/>
                </a:solidFill>
                <a:latin typeface="Arial"/>
                <a:cs typeface="Arial"/>
              </a:rPr>
              <a:t>«ДВИЖЕНИЕ </a:t>
            </a:r>
            <a:r>
              <a:rPr sz="3300" b="1" spc="-200" dirty="0">
                <a:solidFill>
                  <a:srgbClr val="453A90"/>
                </a:solidFill>
                <a:latin typeface="Arial"/>
                <a:cs typeface="Arial"/>
              </a:rPr>
              <a:t>ПЕРВЫХ» </a:t>
            </a:r>
            <a:r>
              <a:rPr sz="3300" b="1" spc="-19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65" dirty="0">
                <a:solidFill>
                  <a:srgbClr val="453A90"/>
                </a:solidFill>
                <a:latin typeface="Arial"/>
                <a:cs typeface="Arial"/>
              </a:rPr>
              <a:t>КРАСНОДАРСКОГО</a:t>
            </a:r>
            <a:r>
              <a:rPr sz="33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300" b="1" spc="-140" dirty="0">
                <a:solidFill>
                  <a:srgbClr val="453A90"/>
                </a:solidFill>
                <a:latin typeface="Arial"/>
                <a:cs typeface="Arial"/>
              </a:rPr>
              <a:t>КРАЯ.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6433" y="4667397"/>
            <a:ext cx="2172335" cy="888365"/>
          </a:xfrm>
          <a:custGeom>
            <a:avLst/>
            <a:gdLst/>
            <a:ahLst/>
            <a:cxnLst/>
            <a:rect l="l" t="t" r="r" b="b"/>
            <a:pathLst>
              <a:path w="2172335" h="888364">
                <a:moveTo>
                  <a:pt x="1822719" y="0"/>
                </a:moveTo>
                <a:lnTo>
                  <a:pt x="349329" y="0"/>
                </a:lnTo>
                <a:lnTo>
                  <a:pt x="301928" y="3188"/>
                </a:lnTo>
                <a:lnTo>
                  <a:pt x="256465" y="12477"/>
                </a:lnTo>
                <a:lnTo>
                  <a:pt x="213356" y="27450"/>
                </a:lnTo>
                <a:lnTo>
                  <a:pt x="173017" y="47691"/>
                </a:lnTo>
                <a:lnTo>
                  <a:pt x="135866" y="72784"/>
                </a:lnTo>
                <a:lnTo>
                  <a:pt x="102317" y="102312"/>
                </a:lnTo>
                <a:lnTo>
                  <a:pt x="72788" y="135859"/>
                </a:lnTo>
                <a:lnTo>
                  <a:pt x="47694" y="173010"/>
                </a:lnTo>
                <a:lnTo>
                  <a:pt x="27452" y="213347"/>
                </a:lnTo>
                <a:lnTo>
                  <a:pt x="12478" y="256455"/>
                </a:lnTo>
                <a:lnTo>
                  <a:pt x="3189" y="301918"/>
                </a:lnTo>
                <a:lnTo>
                  <a:pt x="0" y="349319"/>
                </a:lnTo>
                <a:lnTo>
                  <a:pt x="0" y="538517"/>
                </a:lnTo>
                <a:lnTo>
                  <a:pt x="3189" y="585918"/>
                </a:lnTo>
                <a:lnTo>
                  <a:pt x="12478" y="631381"/>
                </a:lnTo>
                <a:lnTo>
                  <a:pt x="27452" y="674489"/>
                </a:lnTo>
                <a:lnTo>
                  <a:pt x="47694" y="714826"/>
                </a:lnTo>
                <a:lnTo>
                  <a:pt x="72788" y="751977"/>
                </a:lnTo>
                <a:lnTo>
                  <a:pt x="102317" y="785524"/>
                </a:lnTo>
                <a:lnTo>
                  <a:pt x="135866" y="815052"/>
                </a:lnTo>
                <a:lnTo>
                  <a:pt x="173017" y="840145"/>
                </a:lnTo>
                <a:lnTo>
                  <a:pt x="213356" y="860385"/>
                </a:lnTo>
                <a:lnTo>
                  <a:pt x="256465" y="875358"/>
                </a:lnTo>
                <a:lnTo>
                  <a:pt x="301928" y="884648"/>
                </a:lnTo>
                <a:lnTo>
                  <a:pt x="349329" y="887836"/>
                </a:lnTo>
                <a:lnTo>
                  <a:pt x="1822719" y="887836"/>
                </a:lnTo>
                <a:lnTo>
                  <a:pt x="1870120" y="884648"/>
                </a:lnTo>
                <a:lnTo>
                  <a:pt x="1915583" y="875358"/>
                </a:lnTo>
                <a:lnTo>
                  <a:pt x="1958691" y="860385"/>
                </a:lnTo>
                <a:lnTo>
                  <a:pt x="1999028" y="840145"/>
                </a:lnTo>
                <a:lnTo>
                  <a:pt x="2036178" y="815052"/>
                </a:lnTo>
                <a:lnTo>
                  <a:pt x="2069726" y="785524"/>
                </a:lnTo>
                <a:lnTo>
                  <a:pt x="2099254" y="751977"/>
                </a:lnTo>
                <a:lnTo>
                  <a:pt x="2124346" y="714826"/>
                </a:lnTo>
                <a:lnTo>
                  <a:pt x="2144587" y="674489"/>
                </a:lnTo>
                <a:lnTo>
                  <a:pt x="2159560" y="631381"/>
                </a:lnTo>
                <a:lnTo>
                  <a:pt x="2168849" y="585918"/>
                </a:lnTo>
                <a:lnTo>
                  <a:pt x="2172038" y="538517"/>
                </a:lnTo>
                <a:lnTo>
                  <a:pt x="2172038" y="349319"/>
                </a:lnTo>
                <a:lnTo>
                  <a:pt x="2168849" y="301918"/>
                </a:lnTo>
                <a:lnTo>
                  <a:pt x="2159560" y="256455"/>
                </a:lnTo>
                <a:lnTo>
                  <a:pt x="2144587" y="213347"/>
                </a:lnTo>
                <a:lnTo>
                  <a:pt x="2124346" y="173010"/>
                </a:lnTo>
                <a:lnTo>
                  <a:pt x="2099254" y="135859"/>
                </a:lnTo>
                <a:lnTo>
                  <a:pt x="2069726" y="102312"/>
                </a:lnTo>
                <a:lnTo>
                  <a:pt x="2036178" y="72784"/>
                </a:lnTo>
                <a:lnTo>
                  <a:pt x="1999028" y="47691"/>
                </a:lnTo>
                <a:lnTo>
                  <a:pt x="1958691" y="27450"/>
                </a:lnTo>
                <a:lnTo>
                  <a:pt x="1915583" y="12477"/>
                </a:lnTo>
                <a:lnTo>
                  <a:pt x="1870120" y="3188"/>
                </a:lnTo>
                <a:lnTo>
                  <a:pt x="1822719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03064" y="4742684"/>
            <a:ext cx="1474470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215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3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13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800" dirty="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93665"/>
            <a:ext cx="8905655" cy="651489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771474" y="484896"/>
            <a:ext cx="7263130" cy="10601960"/>
            <a:chOff x="11771474" y="484896"/>
            <a:chExt cx="7263130" cy="10601960"/>
          </a:xfrm>
        </p:grpSpPr>
        <p:sp>
          <p:nvSpPr>
            <p:cNvPr id="13" name="object 13"/>
            <p:cNvSpPr/>
            <p:nvPr/>
          </p:nvSpPr>
          <p:spPr>
            <a:xfrm>
              <a:off x="11776709" y="490131"/>
              <a:ext cx="7252970" cy="10591800"/>
            </a:xfrm>
            <a:custGeom>
              <a:avLst/>
              <a:gdLst/>
              <a:ahLst/>
              <a:cxnLst/>
              <a:rect l="l" t="t" r="r" b="b"/>
              <a:pathLst>
                <a:path w="7252969" h="10591800">
                  <a:moveTo>
                    <a:pt x="6716130" y="0"/>
                  </a:moveTo>
                  <a:lnTo>
                    <a:pt x="536465" y="0"/>
                  </a:lnTo>
                  <a:lnTo>
                    <a:pt x="487635" y="2192"/>
                  </a:lnTo>
                  <a:lnTo>
                    <a:pt x="440034" y="8643"/>
                  </a:lnTo>
                  <a:lnTo>
                    <a:pt x="393850" y="19162"/>
                  </a:lnTo>
                  <a:lnTo>
                    <a:pt x="349274" y="33562"/>
                  </a:lnTo>
                  <a:lnTo>
                    <a:pt x="306494" y="51652"/>
                  </a:lnTo>
                  <a:lnTo>
                    <a:pt x="265699" y="73242"/>
                  </a:lnTo>
                  <a:lnTo>
                    <a:pt x="227080" y="98144"/>
                  </a:lnTo>
                  <a:lnTo>
                    <a:pt x="190826" y="126169"/>
                  </a:lnTo>
                  <a:lnTo>
                    <a:pt x="157126" y="157126"/>
                  </a:lnTo>
                  <a:lnTo>
                    <a:pt x="126169" y="190826"/>
                  </a:lnTo>
                  <a:lnTo>
                    <a:pt x="98144" y="227080"/>
                  </a:lnTo>
                  <a:lnTo>
                    <a:pt x="73242" y="265699"/>
                  </a:lnTo>
                  <a:lnTo>
                    <a:pt x="51652" y="306494"/>
                  </a:lnTo>
                  <a:lnTo>
                    <a:pt x="33562" y="349274"/>
                  </a:lnTo>
                  <a:lnTo>
                    <a:pt x="19162" y="393850"/>
                  </a:lnTo>
                  <a:lnTo>
                    <a:pt x="8643" y="440034"/>
                  </a:lnTo>
                  <a:lnTo>
                    <a:pt x="2192" y="487635"/>
                  </a:lnTo>
                  <a:lnTo>
                    <a:pt x="0" y="536465"/>
                  </a:lnTo>
                  <a:lnTo>
                    <a:pt x="0" y="10054835"/>
                  </a:lnTo>
                  <a:lnTo>
                    <a:pt x="2192" y="10103664"/>
                  </a:lnTo>
                  <a:lnTo>
                    <a:pt x="8643" y="10151266"/>
                  </a:lnTo>
                  <a:lnTo>
                    <a:pt x="19162" y="10197449"/>
                  </a:lnTo>
                  <a:lnTo>
                    <a:pt x="33562" y="10242026"/>
                  </a:lnTo>
                  <a:lnTo>
                    <a:pt x="51652" y="10284806"/>
                  </a:lnTo>
                  <a:lnTo>
                    <a:pt x="73242" y="10325600"/>
                  </a:lnTo>
                  <a:lnTo>
                    <a:pt x="98144" y="10364219"/>
                  </a:lnTo>
                  <a:lnTo>
                    <a:pt x="126169" y="10400474"/>
                  </a:lnTo>
                  <a:lnTo>
                    <a:pt x="157126" y="10434174"/>
                  </a:lnTo>
                  <a:lnTo>
                    <a:pt x="190826" y="10465131"/>
                  </a:lnTo>
                  <a:lnTo>
                    <a:pt x="227080" y="10493155"/>
                  </a:lnTo>
                  <a:lnTo>
                    <a:pt x="265699" y="10518057"/>
                  </a:lnTo>
                  <a:lnTo>
                    <a:pt x="306494" y="10539648"/>
                  </a:lnTo>
                  <a:lnTo>
                    <a:pt x="349274" y="10557738"/>
                  </a:lnTo>
                  <a:lnTo>
                    <a:pt x="393850" y="10572137"/>
                  </a:lnTo>
                  <a:lnTo>
                    <a:pt x="440034" y="10582657"/>
                  </a:lnTo>
                  <a:lnTo>
                    <a:pt x="487635" y="10589108"/>
                  </a:lnTo>
                  <a:lnTo>
                    <a:pt x="536465" y="10591300"/>
                  </a:lnTo>
                  <a:lnTo>
                    <a:pt x="6716130" y="10591300"/>
                  </a:lnTo>
                  <a:lnTo>
                    <a:pt x="6764960" y="10589108"/>
                  </a:lnTo>
                  <a:lnTo>
                    <a:pt x="6812561" y="10582657"/>
                  </a:lnTo>
                  <a:lnTo>
                    <a:pt x="6858745" y="10572137"/>
                  </a:lnTo>
                  <a:lnTo>
                    <a:pt x="6903321" y="10557738"/>
                  </a:lnTo>
                  <a:lnTo>
                    <a:pt x="6946101" y="10539648"/>
                  </a:lnTo>
                  <a:lnTo>
                    <a:pt x="6986896" y="10518057"/>
                  </a:lnTo>
                  <a:lnTo>
                    <a:pt x="7025515" y="10493155"/>
                  </a:lnTo>
                  <a:lnTo>
                    <a:pt x="7061769" y="10465131"/>
                  </a:lnTo>
                  <a:lnTo>
                    <a:pt x="7095469" y="10434174"/>
                  </a:lnTo>
                  <a:lnTo>
                    <a:pt x="7126426" y="10400474"/>
                  </a:lnTo>
                  <a:lnTo>
                    <a:pt x="7154451" y="10364219"/>
                  </a:lnTo>
                  <a:lnTo>
                    <a:pt x="7179353" y="10325600"/>
                  </a:lnTo>
                  <a:lnTo>
                    <a:pt x="7200943" y="10284806"/>
                  </a:lnTo>
                  <a:lnTo>
                    <a:pt x="7219033" y="10242026"/>
                  </a:lnTo>
                  <a:lnTo>
                    <a:pt x="7233433" y="10197449"/>
                  </a:lnTo>
                  <a:lnTo>
                    <a:pt x="7243952" y="10151266"/>
                  </a:lnTo>
                  <a:lnTo>
                    <a:pt x="7250403" y="10103664"/>
                  </a:lnTo>
                  <a:lnTo>
                    <a:pt x="7252595" y="10054835"/>
                  </a:lnTo>
                  <a:lnTo>
                    <a:pt x="7252595" y="536465"/>
                  </a:lnTo>
                  <a:lnTo>
                    <a:pt x="7250403" y="487635"/>
                  </a:lnTo>
                  <a:lnTo>
                    <a:pt x="7243952" y="440034"/>
                  </a:lnTo>
                  <a:lnTo>
                    <a:pt x="7233433" y="393850"/>
                  </a:lnTo>
                  <a:lnTo>
                    <a:pt x="7219033" y="349274"/>
                  </a:lnTo>
                  <a:lnTo>
                    <a:pt x="7200943" y="306494"/>
                  </a:lnTo>
                  <a:lnTo>
                    <a:pt x="7179353" y="265699"/>
                  </a:lnTo>
                  <a:lnTo>
                    <a:pt x="7154451" y="227080"/>
                  </a:lnTo>
                  <a:lnTo>
                    <a:pt x="7126426" y="190826"/>
                  </a:lnTo>
                  <a:lnTo>
                    <a:pt x="7095469" y="157126"/>
                  </a:lnTo>
                  <a:lnTo>
                    <a:pt x="7061769" y="126169"/>
                  </a:lnTo>
                  <a:lnTo>
                    <a:pt x="7025515" y="98144"/>
                  </a:lnTo>
                  <a:lnTo>
                    <a:pt x="6986896" y="73242"/>
                  </a:lnTo>
                  <a:lnTo>
                    <a:pt x="6946101" y="51652"/>
                  </a:lnTo>
                  <a:lnTo>
                    <a:pt x="6903321" y="33562"/>
                  </a:lnTo>
                  <a:lnTo>
                    <a:pt x="6858745" y="19162"/>
                  </a:lnTo>
                  <a:lnTo>
                    <a:pt x="6812561" y="8643"/>
                  </a:lnTo>
                  <a:lnTo>
                    <a:pt x="6764960" y="2192"/>
                  </a:lnTo>
                  <a:lnTo>
                    <a:pt x="6716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76709" y="490131"/>
              <a:ext cx="7252970" cy="10591800"/>
            </a:xfrm>
            <a:custGeom>
              <a:avLst/>
              <a:gdLst/>
              <a:ahLst/>
              <a:cxnLst/>
              <a:rect l="l" t="t" r="r" b="b"/>
              <a:pathLst>
                <a:path w="7252969" h="10591800">
                  <a:moveTo>
                    <a:pt x="6716130" y="10591300"/>
                  </a:moveTo>
                  <a:lnTo>
                    <a:pt x="536465" y="10591300"/>
                  </a:lnTo>
                  <a:lnTo>
                    <a:pt x="487635" y="10589108"/>
                  </a:lnTo>
                  <a:lnTo>
                    <a:pt x="440034" y="10582657"/>
                  </a:lnTo>
                  <a:lnTo>
                    <a:pt x="393850" y="10572137"/>
                  </a:lnTo>
                  <a:lnTo>
                    <a:pt x="349274" y="10557738"/>
                  </a:lnTo>
                  <a:lnTo>
                    <a:pt x="306494" y="10539648"/>
                  </a:lnTo>
                  <a:lnTo>
                    <a:pt x="265699" y="10518057"/>
                  </a:lnTo>
                  <a:lnTo>
                    <a:pt x="227080" y="10493155"/>
                  </a:lnTo>
                  <a:lnTo>
                    <a:pt x="190826" y="10465131"/>
                  </a:lnTo>
                  <a:lnTo>
                    <a:pt x="157126" y="10434174"/>
                  </a:lnTo>
                  <a:lnTo>
                    <a:pt x="126169" y="10400474"/>
                  </a:lnTo>
                  <a:lnTo>
                    <a:pt x="98144" y="10364219"/>
                  </a:lnTo>
                  <a:lnTo>
                    <a:pt x="73242" y="10325600"/>
                  </a:lnTo>
                  <a:lnTo>
                    <a:pt x="51652" y="10284806"/>
                  </a:lnTo>
                  <a:lnTo>
                    <a:pt x="33562" y="10242026"/>
                  </a:lnTo>
                  <a:lnTo>
                    <a:pt x="19162" y="10197449"/>
                  </a:lnTo>
                  <a:lnTo>
                    <a:pt x="8643" y="10151266"/>
                  </a:lnTo>
                  <a:lnTo>
                    <a:pt x="2192" y="10103664"/>
                  </a:lnTo>
                  <a:lnTo>
                    <a:pt x="0" y="10054835"/>
                  </a:lnTo>
                  <a:lnTo>
                    <a:pt x="0" y="536465"/>
                  </a:lnTo>
                  <a:lnTo>
                    <a:pt x="2192" y="487635"/>
                  </a:lnTo>
                  <a:lnTo>
                    <a:pt x="8643" y="440034"/>
                  </a:lnTo>
                  <a:lnTo>
                    <a:pt x="19162" y="393850"/>
                  </a:lnTo>
                  <a:lnTo>
                    <a:pt x="33562" y="349274"/>
                  </a:lnTo>
                  <a:lnTo>
                    <a:pt x="51652" y="306494"/>
                  </a:lnTo>
                  <a:lnTo>
                    <a:pt x="73242" y="265699"/>
                  </a:lnTo>
                  <a:lnTo>
                    <a:pt x="98144" y="227080"/>
                  </a:lnTo>
                  <a:lnTo>
                    <a:pt x="126169" y="190826"/>
                  </a:lnTo>
                  <a:lnTo>
                    <a:pt x="157126" y="157126"/>
                  </a:lnTo>
                  <a:lnTo>
                    <a:pt x="190826" y="126169"/>
                  </a:lnTo>
                  <a:lnTo>
                    <a:pt x="227080" y="98144"/>
                  </a:lnTo>
                  <a:lnTo>
                    <a:pt x="265699" y="73242"/>
                  </a:lnTo>
                  <a:lnTo>
                    <a:pt x="306494" y="51652"/>
                  </a:lnTo>
                  <a:lnTo>
                    <a:pt x="349274" y="33562"/>
                  </a:lnTo>
                  <a:lnTo>
                    <a:pt x="393850" y="19162"/>
                  </a:lnTo>
                  <a:lnTo>
                    <a:pt x="440034" y="8643"/>
                  </a:lnTo>
                  <a:lnTo>
                    <a:pt x="487635" y="2192"/>
                  </a:lnTo>
                  <a:lnTo>
                    <a:pt x="536465" y="0"/>
                  </a:lnTo>
                  <a:lnTo>
                    <a:pt x="6716130" y="0"/>
                  </a:lnTo>
                  <a:lnTo>
                    <a:pt x="6764960" y="2192"/>
                  </a:lnTo>
                  <a:lnTo>
                    <a:pt x="6812561" y="8643"/>
                  </a:lnTo>
                  <a:lnTo>
                    <a:pt x="6858745" y="19162"/>
                  </a:lnTo>
                  <a:lnTo>
                    <a:pt x="6903321" y="33562"/>
                  </a:lnTo>
                  <a:lnTo>
                    <a:pt x="6946101" y="51652"/>
                  </a:lnTo>
                  <a:lnTo>
                    <a:pt x="6986896" y="73242"/>
                  </a:lnTo>
                  <a:lnTo>
                    <a:pt x="7025515" y="98144"/>
                  </a:lnTo>
                  <a:lnTo>
                    <a:pt x="7061769" y="126169"/>
                  </a:lnTo>
                  <a:lnTo>
                    <a:pt x="7095469" y="157126"/>
                  </a:lnTo>
                  <a:lnTo>
                    <a:pt x="7126426" y="190826"/>
                  </a:lnTo>
                  <a:lnTo>
                    <a:pt x="7154451" y="227080"/>
                  </a:lnTo>
                  <a:lnTo>
                    <a:pt x="7179353" y="265699"/>
                  </a:lnTo>
                  <a:lnTo>
                    <a:pt x="7200943" y="306494"/>
                  </a:lnTo>
                  <a:lnTo>
                    <a:pt x="7219033" y="349274"/>
                  </a:lnTo>
                  <a:lnTo>
                    <a:pt x="7233433" y="393850"/>
                  </a:lnTo>
                  <a:lnTo>
                    <a:pt x="7243952" y="440034"/>
                  </a:lnTo>
                  <a:lnTo>
                    <a:pt x="7250403" y="487635"/>
                  </a:lnTo>
                  <a:lnTo>
                    <a:pt x="7252595" y="536465"/>
                  </a:lnTo>
                  <a:lnTo>
                    <a:pt x="7252595" y="10054835"/>
                  </a:lnTo>
                  <a:lnTo>
                    <a:pt x="7250403" y="10103664"/>
                  </a:lnTo>
                  <a:lnTo>
                    <a:pt x="7243952" y="10151266"/>
                  </a:lnTo>
                  <a:lnTo>
                    <a:pt x="7233433" y="10197449"/>
                  </a:lnTo>
                  <a:lnTo>
                    <a:pt x="7219033" y="10242026"/>
                  </a:lnTo>
                  <a:lnTo>
                    <a:pt x="7200943" y="10284806"/>
                  </a:lnTo>
                  <a:lnTo>
                    <a:pt x="7179353" y="10325600"/>
                  </a:lnTo>
                  <a:lnTo>
                    <a:pt x="7154451" y="10364219"/>
                  </a:lnTo>
                  <a:lnTo>
                    <a:pt x="7126426" y="10400474"/>
                  </a:lnTo>
                  <a:lnTo>
                    <a:pt x="7095469" y="10434174"/>
                  </a:lnTo>
                  <a:lnTo>
                    <a:pt x="7061769" y="10465131"/>
                  </a:lnTo>
                  <a:lnTo>
                    <a:pt x="7025515" y="10493155"/>
                  </a:lnTo>
                  <a:lnTo>
                    <a:pt x="6986896" y="10518057"/>
                  </a:lnTo>
                  <a:lnTo>
                    <a:pt x="6946101" y="10539648"/>
                  </a:lnTo>
                  <a:lnTo>
                    <a:pt x="6903321" y="10557738"/>
                  </a:lnTo>
                  <a:lnTo>
                    <a:pt x="6858745" y="10572137"/>
                  </a:lnTo>
                  <a:lnTo>
                    <a:pt x="6812561" y="10582657"/>
                  </a:lnTo>
                  <a:lnTo>
                    <a:pt x="6764960" y="10589108"/>
                  </a:lnTo>
                  <a:lnTo>
                    <a:pt x="6716130" y="10591300"/>
                  </a:lnTo>
                  <a:close/>
                </a:path>
              </a:pathLst>
            </a:custGeom>
            <a:ln w="10470">
              <a:solidFill>
                <a:srgbClr val="4150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28537" y="720487"/>
              <a:ext cx="6946552" cy="101148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2340610"/>
          </a:xfrm>
          <a:custGeom>
            <a:avLst/>
            <a:gdLst/>
            <a:ahLst/>
            <a:cxnLst/>
            <a:rect l="l" t="t" r="r" b="b"/>
            <a:pathLst>
              <a:path w="20104100" h="2340610">
                <a:moveTo>
                  <a:pt x="20104099" y="0"/>
                </a:moveTo>
                <a:lnTo>
                  <a:pt x="0" y="0"/>
                </a:lnTo>
                <a:lnTo>
                  <a:pt x="0" y="2340064"/>
                </a:lnTo>
                <a:lnTo>
                  <a:pt x="20104099" y="2340064"/>
                </a:lnTo>
                <a:lnTo>
                  <a:pt x="20104099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743088" y="3096178"/>
            <a:ext cx="18361025" cy="8212455"/>
            <a:chOff x="1743088" y="3096178"/>
            <a:chExt cx="18361025" cy="8212455"/>
          </a:xfrm>
        </p:grpSpPr>
        <p:sp>
          <p:nvSpPr>
            <p:cNvPr id="4" name="object 4"/>
            <p:cNvSpPr/>
            <p:nvPr/>
          </p:nvSpPr>
          <p:spPr>
            <a:xfrm>
              <a:off x="15293775" y="5859708"/>
              <a:ext cx="4810760" cy="5448935"/>
            </a:xfrm>
            <a:custGeom>
              <a:avLst/>
              <a:gdLst/>
              <a:ahLst/>
              <a:cxnLst/>
              <a:rect l="l" t="t" r="r" b="b"/>
              <a:pathLst>
                <a:path w="4810759" h="5448934">
                  <a:moveTo>
                    <a:pt x="4810324" y="0"/>
                  </a:moveTo>
                  <a:lnTo>
                    <a:pt x="1091118" y="1440674"/>
                  </a:lnTo>
                  <a:lnTo>
                    <a:pt x="1042463" y="1460217"/>
                  </a:lnTo>
                  <a:lnTo>
                    <a:pt x="994772" y="1480772"/>
                  </a:lnTo>
                  <a:lnTo>
                    <a:pt x="948055" y="1502323"/>
                  </a:lnTo>
                  <a:lnTo>
                    <a:pt x="902324" y="1524857"/>
                  </a:lnTo>
                  <a:lnTo>
                    <a:pt x="857588" y="1548359"/>
                  </a:lnTo>
                  <a:lnTo>
                    <a:pt x="813858" y="1572813"/>
                  </a:lnTo>
                  <a:lnTo>
                    <a:pt x="771146" y="1598206"/>
                  </a:lnTo>
                  <a:lnTo>
                    <a:pt x="729461" y="1624522"/>
                  </a:lnTo>
                  <a:lnTo>
                    <a:pt x="688815" y="1651748"/>
                  </a:lnTo>
                  <a:lnTo>
                    <a:pt x="649219" y="1679867"/>
                  </a:lnTo>
                  <a:lnTo>
                    <a:pt x="610682" y="1708867"/>
                  </a:lnTo>
                  <a:lnTo>
                    <a:pt x="573215" y="1738731"/>
                  </a:lnTo>
                  <a:lnTo>
                    <a:pt x="536830" y="1769446"/>
                  </a:lnTo>
                  <a:lnTo>
                    <a:pt x="501536" y="1800997"/>
                  </a:lnTo>
                  <a:lnTo>
                    <a:pt x="467345" y="1833369"/>
                  </a:lnTo>
                  <a:lnTo>
                    <a:pt x="434268" y="1866547"/>
                  </a:lnTo>
                  <a:lnTo>
                    <a:pt x="402314" y="1900517"/>
                  </a:lnTo>
                  <a:lnTo>
                    <a:pt x="371495" y="1935264"/>
                  </a:lnTo>
                  <a:lnTo>
                    <a:pt x="341822" y="1970773"/>
                  </a:lnTo>
                  <a:lnTo>
                    <a:pt x="313304" y="2007030"/>
                  </a:lnTo>
                  <a:lnTo>
                    <a:pt x="285953" y="2044021"/>
                  </a:lnTo>
                  <a:lnTo>
                    <a:pt x="259779" y="2081730"/>
                  </a:lnTo>
                  <a:lnTo>
                    <a:pt x="234793" y="2120142"/>
                  </a:lnTo>
                  <a:lnTo>
                    <a:pt x="211007" y="2159244"/>
                  </a:lnTo>
                  <a:lnTo>
                    <a:pt x="188429" y="2199021"/>
                  </a:lnTo>
                  <a:lnTo>
                    <a:pt x="167072" y="2239457"/>
                  </a:lnTo>
                  <a:lnTo>
                    <a:pt x="146945" y="2280538"/>
                  </a:lnTo>
                  <a:lnTo>
                    <a:pt x="128060" y="2322250"/>
                  </a:lnTo>
                  <a:lnTo>
                    <a:pt x="110426" y="2364578"/>
                  </a:lnTo>
                  <a:lnTo>
                    <a:pt x="94056" y="2407508"/>
                  </a:lnTo>
                  <a:lnTo>
                    <a:pt x="78959" y="2451023"/>
                  </a:lnTo>
                  <a:lnTo>
                    <a:pt x="65147" y="2495111"/>
                  </a:lnTo>
                  <a:lnTo>
                    <a:pt x="52629" y="2539756"/>
                  </a:lnTo>
                  <a:lnTo>
                    <a:pt x="41417" y="2584943"/>
                  </a:lnTo>
                  <a:lnTo>
                    <a:pt x="31521" y="2630659"/>
                  </a:lnTo>
                  <a:lnTo>
                    <a:pt x="22951" y="2676888"/>
                  </a:lnTo>
                  <a:lnTo>
                    <a:pt x="15720" y="2723615"/>
                  </a:lnTo>
                  <a:lnTo>
                    <a:pt x="9836" y="2770827"/>
                  </a:lnTo>
                  <a:lnTo>
                    <a:pt x="5312" y="2818507"/>
                  </a:lnTo>
                  <a:lnTo>
                    <a:pt x="2157" y="2866643"/>
                  </a:lnTo>
                  <a:lnTo>
                    <a:pt x="383" y="2915218"/>
                  </a:lnTo>
                  <a:lnTo>
                    <a:pt x="0" y="2964219"/>
                  </a:lnTo>
                  <a:lnTo>
                    <a:pt x="15866" y="5448847"/>
                  </a:lnTo>
                  <a:lnTo>
                    <a:pt x="4810324" y="5448847"/>
                  </a:lnTo>
                  <a:lnTo>
                    <a:pt x="4810324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43088" y="3096178"/>
              <a:ext cx="17409160" cy="3169285"/>
            </a:xfrm>
            <a:custGeom>
              <a:avLst/>
              <a:gdLst/>
              <a:ahLst/>
              <a:cxnLst/>
              <a:rect l="l" t="t" r="r" b="b"/>
              <a:pathLst>
                <a:path w="17409160" h="3169285">
                  <a:moveTo>
                    <a:pt x="17059271" y="0"/>
                  </a:moveTo>
                  <a:lnTo>
                    <a:pt x="349413" y="0"/>
                  </a:lnTo>
                  <a:lnTo>
                    <a:pt x="301999" y="3188"/>
                  </a:lnTo>
                  <a:lnTo>
                    <a:pt x="256524" y="12477"/>
                  </a:lnTo>
                  <a:lnTo>
                    <a:pt x="213404" y="27450"/>
                  </a:lnTo>
                  <a:lnTo>
                    <a:pt x="173056" y="47691"/>
                  </a:lnTo>
                  <a:lnTo>
                    <a:pt x="135896" y="72784"/>
                  </a:lnTo>
                  <a:lnTo>
                    <a:pt x="102339" y="102312"/>
                  </a:lnTo>
                  <a:lnTo>
                    <a:pt x="72803" y="135859"/>
                  </a:lnTo>
                  <a:lnTo>
                    <a:pt x="47704" y="173010"/>
                  </a:lnTo>
                  <a:lnTo>
                    <a:pt x="27458" y="213347"/>
                  </a:lnTo>
                  <a:lnTo>
                    <a:pt x="12481" y="256455"/>
                  </a:lnTo>
                  <a:lnTo>
                    <a:pt x="3189" y="301918"/>
                  </a:lnTo>
                  <a:lnTo>
                    <a:pt x="0" y="349319"/>
                  </a:lnTo>
                  <a:lnTo>
                    <a:pt x="0" y="2819746"/>
                  </a:lnTo>
                  <a:lnTo>
                    <a:pt x="3189" y="2867147"/>
                  </a:lnTo>
                  <a:lnTo>
                    <a:pt x="12481" y="2912610"/>
                  </a:lnTo>
                  <a:lnTo>
                    <a:pt x="27458" y="2955718"/>
                  </a:lnTo>
                  <a:lnTo>
                    <a:pt x="47704" y="2996055"/>
                  </a:lnTo>
                  <a:lnTo>
                    <a:pt x="72803" y="3033206"/>
                  </a:lnTo>
                  <a:lnTo>
                    <a:pt x="102339" y="3066753"/>
                  </a:lnTo>
                  <a:lnTo>
                    <a:pt x="135896" y="3096281"/>
                  </a:lnTo>
                  <a:lnTo>
                    <a:pt x="173056" y="3121374"/>
                  </a:lnTo>
                  <a:lnTo>
                    <a:pt x="213404" y="3141614"/>
                  </a:lnTo>
                  <a:lnTo>
                    <a:pt x="256524" y="3156587"/>
                  </a:lnTo>
                  <a:lnTo>
                    <a:pt x="301999" y="3165876"/>
                  </a:lnTo>
                  <a:lnTo>
                    <a:pt x="349413" y="3169065"/>
                  </a:lnTo>
                  <a:lnTo>
                    <a:pt x="17059271" y="3169065"/>
                  </a:lnTo>
                  <a:lnTo>
                    <a:pt x="17106672" y="3165876"/>
                  </a:lnTo>
                  <a:lnTo>
                    <a:pt x="17152134" y="3156587"/>
                  </a:lnTo>
                  <a:lnTo>
                    <a:pt x="17195242" y="3141614"/>
                  </a:lnTo>
                  <a:lnTo>
                    <a:pt x="17235580" y="3121374"/>
                  </a:lnTo>
                  <a:lnTo>
                    <a:pt x="17272730" y="3096281"/>
                  </a:lnTo>
                  <a:lnTo>
                    <a:pt x="17306278" y="3066753"/>
                  </a:lnTo>
                  <a:lnTo>
                    <a:pt x="17335806" y="3033206"/>
                  </a:lnTo>
                  <a:lnTo>
                    <a:pt x="17360898" y="2996055"/>
                  </a:lnTo>
                  <a:lnTo>
                    <a:pt x="17381139" y="2955718"/>
                  </a:lnTo>
                  <a:lnTo>
                    <a:pt x="17396112" y="2912610"/>
                  </a:lnTo>
                  <a:lnTo>
                    <a:pt x="17405401" y="2867147"/>
                  </a:lnTo>
                  <a:lnTo>
                    <a:pt x="17408590" y="2819746"/>
                  </a:lnTo>
                  <a:lnTo>
                    <a:pt x="17408590" y="349319"/>
                  </a:lnTo>
                  <a:lnTo>
                    <a:pt x="17405401" y="301918"/>
                  </a:lnTo>
                  <a:lnTo>
                    <a:pt x="17396112" y="256455"/>
                  </a:lnTo>
                  <a:lnTo>
                    <a:pt x="17381139" y="213347"/>
                  </a:lnTo>
                  <a:lnTo>
                    <a:pt x="17360898" y="173010"/>
                  </a:lnTo>
                  <a:lnTo>
                    <a:pt x="17335806" y="135859"/>
                  </a:lnTo>
                  <a:lnTo>
                    <a:pt x="17306278" y="102312"/>
                  </a:lnTo>
                  <a:lnTo>
                    <a:pt x="17272730" y="72784"/>
                  </a:lnTo>
                  <a:lnTo>
                    <a:pt x="17235580" y="47691"/>
                  </a:lnTo>
                  <a:lnTo>
                    <a:pt x="17195242" y="27450"/>
                  </a:lnTo>
                  <a:lnTo>
                    <a:pt x="17152134" y="12477"/>
                  </a:lnTo>
                  <a:lnTo>
                    <a:pt x="17106672" y="3188"/>
                  </a:lnTo>
                  <a:lnTo>
                    <a:pt x="1705927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8799" y="582276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114532" y="2794153"/>
            <a:ext cx="17875034" cy="3302135"/>
          </a:xfrm>
          <a:prstGeom prst="rect">
            <a:avLst/>
          </a:prstGeom>
        </p:spPr>
        <p:txBody>
          <a:bodyPr vert="horz" wrap="square" lIns="0" tIns="603199" rIns="0" bIns="0" rtlCol="0">
            <a:spAutoFit/>
          </a:bodyPr>
          <a:lstStyle/>
          <a:p>
            <a:pPr marL="2640965" marR="5080">
              <a:lnSpc>
                <a:spcPts val="4200"/>
              </a:lnSpc>
              <a:spcBef>
                <a:spcPts val="450"/>
              </a:spcBef>
            </a:pPr>
            <a:r>
              <a:rPr spc="-125" dirty="0" smtClean="0"/>
              <a:t>НАПРАВ</a:t>
            </a:r>
            <a:r>
              <a:rPr lang="ru-RU" spc="-125" dirty="0" smtClean="0"/>
              <a:t>ИТЬ </a:t>
            </a:r>
            <a:r>
              <a:rPr lang="ru-RU" spc="-270" dirty="0"/>
              <a:t>В</a:t>
            </a:r>
            <a:r>
              <a:rPr lang="ru-RU" spc="-65" dirty="0"/>
              <a:t> </a:t>
            </a:r>
            <a:r>
              <a:rPr lang="ru-RU" spc="-160" dirty="0"/>
              <a:t>АДРЕС</a:t>
            </a:r>
            <a:r>
              <a:rPr lang="ru-RU" spc="-70" dirty="0"/>
              <a:t> </a:t>
            </a:r>
            <a:r>
              <a:rPr lang="ru-RU" spc="-145" dirty="0"/>
              <a:t>ПРЕДСЕДАТЕЛЯ </a:t>
            </a:r>
            <a:r>
              <a:rPr lang="ru-RU" spc="-1015" dirty="0"/>
              <a:t> </a:t>
            </a:r>
            <a:r>
              <a:rPr lang="ru-RU" spc="-180" dirty="0"/>
              <a:t>СОВЕТА</a:t>
            </a:r>
            <a:r>
              <a:rPr lang="ru-RU" spc="-80" dirty="0"/>
              <a:t> </a:t>
            </a:r>
            <a:r>
              <a:rPr lang="ru-RU" spc="-90" dirty="0"/>
              <a:t>РЕГИОНАЛЬНОГО</a:t>
            </a:r>
            <a:r>
              <a:rPr lang="ru-RU" spc="-75" dirty="0"/>
              <a:t> </a:t>
            </a:r>
            <a:r>
              <a:rPr lang="ru-RU" spc="-110" dirty="0"/>
              <a:t>ОТДЕЛЕНИЯ</a:t>
            </a:r>
            <a:r>
              <a:rPr lang="ru-RU" spc="-75" dirty="0"/>
              <a:t> </a:t>
            </a:r>
            <a:r>
              <a:rPr lang="ru-RU" spc="-10" dirty="0"/>
              <a:t>РДДМ</a:t>
            </a:r>
            <a:r>
              <a:rPr lang="ru-RU" spc="-75" dirty="0"/>
              <a:t> </a:t>
            </a:r>
            <a:r>
              <a:rPr lang="ru-RU" spc="-105" dirty="0"/>
              <a:t>«ДВИЖЕНИЕ </a:t>
            </a:r>
            <a:r>
              <a:rPr lang="ru-RU" spc="-100" dirty="0"/>
              <a:t> </a:t>
            </a:r>
            <a:r>
              <a:rPr lang="ru-RU" spc="-229" dirty="0"/>
              <a:t>ПЕРВЫХ»</a:t>
            </a:r>
            <a:r>
              <a:rPr spc="-75" dirty="0" smtClean="0"/>
              <a:t> </a:t>
            </a:r>
            <a:r>
              <a:rPr spc="-35" dirty="0"/>
              <a:t>СКАН-КОПИИ</a:t>
            </a:r>
            <a:r>
              <a:rPr spc="-75" dirty="0"/>
              <a:t> </a:t>
            </a:r>
            <a:r>
              <a:rPr spc="-160" dirty="0"/>
              <a:t>ЗАЯВЛЕНИЯ</a:t>
            </a:r>
            <a:r>
              <a:rPr spc="-75" dirty="0"/>
              <a:t> </a:t>
            </a:r>
            <a:r>
              <a:rPr spc="-40" dirty="0"/>
              <a:t>О</a:t>
            </a:r>
            <a:r>
              <a:rPr spc="-75" dirty="0"/>
              <a:t> </a:t>
            </a:r>
            <a:r>
              <a:rPr spc="-45" dirty="0"/>
              <a:t>СОЗДАНИИ </a:t>
            </a:r>
            <a:r>
              <a:rPr spc="-40" dirty="0"/>
              <a:t> </a:t>
            </a:r>
            <a:r>
              <a:rPr spc="-114" dirty="0"/>
              <a:t>ПЕРВИЧНОГО</a:t>
            </a:r>
            <a:r>
              <a:rPr spc="-75" dirty="0"/>
              <a:t> </a:t>
            </a:r>
            <a:r>
              <a:rPr spc="-110" dirty="0"/>
              <a:t>ОТДЕЛЕНИЯ</a:t>
            </a:r>
            <a:r>
              <a:rPr spc="-75" dirty="0"/>
              <a:t> </a:t>
            </a:r>
            <a:r>
              <a:rPr spc="-145" dirty="0"/>
              <a:t>С</a:t>
            </a:r>
            <a:r>
              <a:rPr spc="-70" dirty="0"/>
              <a:t> </a:t>
            </a:r>
            <a:r>
              <a:rPr spc="-60" dirty="0"/>
              <a:t>ПРИЛОЖЕНИЕМ</a:t>
            </a:r>
            <a:r>
              <a:rPr spc="-75" dirty="0"/>
              <a:t> </a:t>
            </a:r>
            <a:r>
              <a:rPr spc="-55" dirty="0"/>
              <a:t>ПРОТОКОЛА </a:t>
            </a:r>
            <a:r>
              <a:rPr spc="-50" dirty="0"/>
              <a:t> </a:t>
            </a:r>
            <a:r>
              <a:rPr spc="-130" dirty="0"/>
              <a:t>ЗАСЕДАНИЯ</a:t>
            </a:r>
            <a:r>
              <a:rPr spc="-70" dirty="0"/>
              <a:t> </a:t>
            </a:r>
            <a:r>
              <a:rPr spc="-45" dirty="0"/>
              <a:t>ИНИЦИАТИВНОЙ</a:t>
            </a:r>
            <a:r>
              <a:rPr spc="-65" dirty="0"/>
              <a:t> </a:t>
            </a:r>
            <a:r>
              <a:rPr spc="-110" dirty="0" smtClean="0"/>
              <a:t>ГРУППЫ</a:t>
            </a:r>
            <a:endParaRPr spc="-229" dirty="0"/>
          </a:p>
        </p:txBody>
      </p:sp>
      <p:sp>
        <p:nvSpPr>
          <p:cNvPr id="8" name="object 8"/>
          <p:cNvSpPr/>
          <p:nvPr/>
        </p:nvSpPr>
        <p:spPr>
          <a:xfrm>
            <a:off x="946808" y="4167778"/>
            <a:ext cx="2433955" cy="995044"/>
          </a:xfrm>
          <a:custGeom>
            <a:avLst/>
            <a:gdLst/>
            <a:ahLst/>
            <a:cxnLst/>
            <a:rect l="l" t="t" r="r" b="b"/>
            <a:pathLst>
              <a:path w="2433954" h="995045">
                <a:moveTo>
                  <a:pt x="2084229" y="0"/>
                </a:moveTo>
                <a:lnTo>
                  <a:pt x="349319" y="0"/>
                </a:lnTo>
                <a:lnTo>
                  <a:pt x="301918" y="3188"/>
                </a:lnTo>
                <a:lnTo>
                  <a:pt x="256455" y="12477"/>
                </a:lnTo>
                <a:lnTo>
                  <a:pt x="213347" y="27450"/>
                </a:lnTo>
                <a:lnTo>
                  <a:pt x="173010" y="47691"/>
                </a:lnTo>
                <a:lnTo>
                  <a:pt x="135859" y="72784"/>
                </a:lnTo>
                <a:lnTo>
                  <a:pt x="102312" y="102312"/>
                </a:lnTo>
                <a:lnTo>
                  <a:pt x="72784" y="135859"/>
                </a:lnTo>
                <a:lnTo>
                  <a:pt x="47691" y="173010"/>
                </a:lnTo>
                <a:lnTo>
                  <a:pt x="27450" y="213347"/>
                </a:lnTo>
                <a:lnTo>
                  <a:pt x="12477" y="256455"/>
                </a:lnTo>
                <a:lnTo>
                  <a:pt x="3188" y="301918"/>
                </a:lnTo>
                <a:lnTo>
                  <a:pt x="0" y="349319"/>
                </a:lnTo>
                <a:lnTo>
                  <a:pt x="0" y="645414"/>
                </a:lnTo>
                <a:lnTo>
                  <a:pt x="3188" y="692815"/>
                </a:lnTo>
                <a:lnTo>
                  <a:pt x="12477" y="738278"/>
                </a:lnTo>
                <a:lnTo>
                  <a:pt x="27450" y="781386"/>
                </a:lnTo>
                <a:lnTo>
                  <a:pt x="47691" y="821724"/>
                </a:lnTo>
                <a:lnTo>
                  <a:pt x="72784" y="858874"/>
                </a:lnTo>
                <a:lnTo>
                  <a:pt x="102312" y="892421"/>
                </a:lnTo>
                <a:lnTo>
                  <a:pt x="135859" y="921949"/>
                </a:lnTo>
                <a:lnTo>
                  <a:pt x="173010" y="947042"/>
                </a:lnTo>
                <a:lnTo>
                  <a:pt x="213347" y="967283"/>
                </a:lnTo>
                <a:lnTo>
                  <a:pt x="256455" y="982256"/>
                </a:lnTo>
                <a:lnTo>
                  <a:pt x="301918" y="991545"/>
                </a:lnTo>
                <a:lnTo>
                  <a:pt x="349319" y="994734"/>
                </a:lnTo>
                <a:lnTo>
                  <a:pt x="2084229" y="994734"/>
                </a:lnTo>
                <a:lnTo>
                  <a:pt x="2131630" y="991545"/>
                </a:lnTo>
                <a:lnTo>
                  <a:pt x="2177093" y="982256"/>
                </a:lnTo>
                <a:lnTo>
                  <a:pt x="2220201" y="967283"/>
                </a:lnTo>
                <a:lnTo>
                  <a:pt x="2260538" y="947042"/>
                </a:lnTo>
                <a:lnTo>
                  <a:pt x="2297689" y="921949"/>
                </a:lnTo>
                <a:lnTo>
                  <a:pt x="2331236" y="892421"/>
                </a:lnTo>
                <a:lnTo>
                  <a:pt x="2360764" y="858874"/>
                </a:lnTo>
                <a:lnTo>
                  <a:pt x="2385857" y="821724"/>
                </a:lnTo>
                <a:lnTo>
                  <a:pt x="2406098" y="781386"/>
                </a:lnTo>
                <a:lnTo>
                  <a:pt x="2421071" y="738278"/>
                </a:lnTo>
                <a:lnTo>
                  <a:pt x="2430360" y="692815"/>
                </a:lnTo>
                <a:lnTo>
                  <a:pt x="2433548" y="645414"/>
                </a:lnTo>
                <a:lnTo>
                  <a:pt x="2433548" y="349319"/>
                </a:lnTo>
                <a:lnTo>
                  <a:pt x="2430360" y="301918"/>
                </a:lnTo>
                <a:lnTo>
                  <a:pt x="2421071" y="256455"/>
                </a:lnTo>
                <a:lnTo>
                  <a:pt x="2406098" y="213347"/>
                </a:lnTo>
                <a:lnTo>
                  <a:pt x="2385857" y="173010"/>
                </a:lnTo>
                <a:lnTo>
                  <a:pt x="2360764" y="135859"/>
                </a:lnTo>
                <a:lnTo>
                  <a:pt x="2331236" y="102312"/>
                </a:lnTo>
                <a:lnTo>
                  <a:pt x="2297689" y="72784"/>
                </a:lnTo>
                <a:lnTo>
                  <a:pt x="2260538" y="47691"/>
                </a:lnTo>
                <a:lnTo>
                  <a:pt x="2220201" y="27450"/>
                </a:lnTo>
                <a:lnTo>
                  <a:pt x="2177093" y="12477"/>
                </a:lnTo>
                <a:lnTo>
                  <a:pt x="2131630" y="3188"/>
                </a:lnTo>
                <a:lnTo>
                  <a:pt x="2084229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66981" y="4285074"/>
            <a:ext cx="164909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16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42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7286" y="6596439"/>
            <a:ext cx="14934565" cy="15850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200" b="1" spc="-235" dirty="0" smtClean="0">
                <a:solidFill>
                  <a:srgbClr val="453A90"/>
                </a:solidFill>
                <a:latin typeface="Arial"/>
                <a:cs typeface="Arial"/>
                <a:hlinkClick r:id="rId2"/>
              </a:rPr>
              <a:t>RDDM_93@MAIL.RU</a:t>
            </a:r>
            <a:endParaRPr sz="102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6220" y="0"/>
            <a:ext cx="6007827" cy="607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2418080"/>
          </a:xfrm>
          <a:custGeom>
            <a:avLst/>
            <a:gdLst/>
            <a:ahLst/>
            <a:cxnLst/>
            <a:rect l="l" t="t" r="r" b="b"/>
            <a:pathLst>
              <a:path w="20104100" h="2418080">
                <a:moveTo>
                  <a:pt x="20104099" y="0"/>
                </a:moveTo>
                <a:lnTo>
                  <a:pt x="0" y="0"/>
                </a:lnTo>
                <a:lnTo>
                  <a:pt x="0" y="2417612"/>
                </a:lnTo>
                <a:lnTo>
                  <a:pt x="20104099" y="24176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962662" y="3499506"/>
            <a:ext cx="18141950" cy="7809230"/>
            <a:chOff x="1962662" y="3499506"/>
            <a:chExt cx="18141950" cy="7809230"/>
          </a:xfrm>
        </p:grpSpPr>
        <p:sp>
          <p:nvSpPr>
            <p:cNvPr id="4" name="object 4"/>
            <p:cNvSpPr/>
            <p:nvPr/>
          </p:nvSpPr>
          <p:spPr>
            <a:xfrm>
              <a:off x="15440054" y="5995092"/>
              <a:ext cx="4664075" cy="5313680"/>
            </a:xfrm>
            <a:custGeom>
              <a:avLst/>
              <a:gdLst/>
              <a:ahLst/>
              <a:cxnLst/>
              <a:rect l="l" t="t" r="r" b="b"/>
              <a:pathLst>
                <a:path w="4664075" h="5313680">
                  <a:moveTo>
                    <a:pt x="4664046" y="0"/>
                  </a:moveTo>
                  <a:lnTo>
                    <a:pt x="1091118" y="1384012"/>
                  </a:lnTo>
                  <a:lnTo>
                    <a:pt x="1042463" y="1403555"/>
                  </a:lnTo>
                  <a:lnTo>
                    <a:pt x="994772" y="1424109"/>
                  </a:lnTo>
                  <a:lnTo>
                    <a:pt x="948055" y="1445661"/>
                  </a:lnTo>
                  <a:lnTo>
                    <a:pt x="902324" y="1468195"/>
                  </a:lnTo>
                  <a:lnTo>
                    <a:pt x="857588" y="1491696"/>
                  </a:lnTo>
                  <a:lnTo>
                    <a:pt x="813858" y="1516151"/>
                  </a:lnTo>
                  <a:lnTo>
                    <a:pt x="771146" y="1541544"/>
                  </a:lnTo>
                  <a:lnTo>
                    <a:pt x="729461" y="1567860"/>
                  </a:lnTo>
                  <a:lnTo>
                    <a:pt x="688815" y="1595085"/>
                  </a:lnTo>
                  <a:lnTo>
                    <a:pt x="649219" y="1623205"/>
                  </a:lnTo>
                  <a:lnTo>
                    <a:pt x="610682" y="1652205"/>
                  </a:lnTo>
                  <a:lnTo>
                    <a:pt x="573215" y="1682069"/>
                  </a:lnTo>
                  <a:lnTo>
                    <a:pt x="536830" y="1712784"/>
                  </a:lnTo>
                  <a:lnTo>
                    <a:pt x="501536" y="1744335"/>
                  </a:lnTo>
                  <a:lnTo>
                    <a:pt x="467345" y="1776707"/>
                  </a:lnTo>
                  <a:lnTo>
                    <a:pt x="434268" y="1809885"/>
                  </a:lnTo>
                  <a:lnTo>
                    <a:pt x="402314" y="1843855"/>
                  </a:lnTo>
                  <a:lnTo>
                    <a:pt x="371495" y="1878602"/>
                  </a:lnTo>
                  <a:lnTo>
                    <a:pt x="341822" y="1914111"/>
                  </a:lnTo>
                  <a:lnTo>
                    <a:pt x="313304" y="1950368"/>
                  </a:lnTo>
                  <a:lnTo>
                    <a:pt x="285953" y="1987359"/>
                  </a:lnTo>
                  <a:lnTo>
                    <a:pt x="259779" y="2025068"/>
                  </a:lnTo>
                  <a:lnTo>
                    <a:pt x="234793" y="2063480"/>
                  </a:lnTo>
                  <a:lnTo>
                    <a:pt x="211007" y="2102582"/>
                  </a:lnTo>
                  <a:lnTo>
                    <a:pt x="188429" y="2142359"/>
                  </a:lnTo>
                  <a:lnTo>
                    <a:pt x="167072" y="2182795"/>
                  </a:lnTo>
                  <a:lnTo>
                    <a:pt x="146945" y="2223876"/>
                  </a:lnTo>
                  <a:lnTo>
                    <a:pt x="128060" y="2265588"/>
                  </a:lnTo>
                  <a:lnTo>
                    <a:pt x="110426" y="2307916"/>
                  </a:lnTo>
                  <a:lnTo>
                    <a:pt x="94056" y="2350845"/>
                  </a:lnTo>
                  <a:lnTo>
                    <a:pt x="78959" y="2394361"/>
                  </a:lnTo>
                  <a:lnTo>
                    <a:pt x="65147" y="2438449"/>
                  </a:lnTo>
                  <a:lnTo>
                    <a:pt x="52629" y="2483094"/>
                  </a:lnTo>
                  <a:lnTo>
                    <a:pt x="41417" y="2528281"/>
                  </a:lnTo>
                  <a:lnTo>
                    <a:pt x="31521" y="2573997"/>
                  </a:lnTo>
                  <a:lnTo>
                    <a:pt x="22951" y="2620226"/>
                  </a:lnTo>
                  <a:lnTo>
                    <a:pt x="15720" y="2666953"/>
                  </a:lnTo>
                  <a:lnTo>
                    <a:pt x="9836" y="2714164"/>
                  </a:lnTo>
                  <a:lnTo>
                    <a:pt x="5312" y="2761845"/>
                  </a:lnTo>
                  <a:lnTo>
                    <a:pt x="2157" y="2809981"/>
                  </a:lnTo>
                  <a:lnTo>
                    <a:pt x="383" y="2858556"/>
                  </a:lnTo>
                  <a:lnTo>
                    <a:pt x="0" y="2907557"/>
                  </a:lnTo>
                  <a:lnTo>
                    <a:pt x="15363" y="5313463"/>
                  </a:lnTo>
                  <a:lnTo>
                    <a:pt x="4664046" y="5313463"/>
                  </a:lnTo>
                  <a:lnTo>
                    <a:pt x="4664046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62662" y="3499506"/>
              <a:ext cx="17409160" cy="6216650"/>
            </a:xfrm>
            <a:custGeom>
              <a:avLst/>
              <a:gdLst/>
              <a:ahLst/>
              <a:cxnLst/>
              <a:rect l="l" t="t" r="r" b="b"/>
              <a:pathLst>
                <a:path w="17409160" h="6216650">
                  <a:moveTo>
                    <a:pt x="17059271" y="0"/>
                  </a:moveTo>
                  <a:lnTo>
                    <a:pt x="349413" y="0"/>
                  </a:lnTo>
                  <a:lnTo>
                    <a:pt x="301999" y="3188"/>
                  </a:lnTo>
                  <a:lnTo>
                    <a:pt x="256524" y="12477"/>
                  </a:lnTo>
                  <a:lnTo>
                    <a:pt x="213404" y="27450"/>
                  </a:lnTo>
                  <a:lnTo>
                    <a:pt x="173056" y="47691"/>
                  </a:lnTo>
                  <a:lnTo>
                    <a:pt x="135896" y="72784"/>
                  </a:lnTo>
                  <a:lnTo>
                    <a:pt x="102339" y="102312"/>
                  </a:lnTo>
                  <a:lnTo>
                    <a:pt x="72803" y="135859"/>
                  </a:lnTo>
                  <a:lnTo>
                    <a:pt x="47704" y="173010"/>
                  </a:lnTo>
                  <a:lnTo>
                    <a:pt x="27458" y="213347"/>
                  </a:lnTo>
                  <a:lnTo>
                    <a:pt x="12481" y="256455"/>
                  </a:lnTo>
                  <a:lnTo>
                    <a:pt x="3189" y="301918"/>
                  </a:lnTo>
                  <a:lnTo>
                    <a:pt x="0" y="349319"/>
                  </a:lnTo>
                  <a:lnTo>
                    <a:pt x="0" y="5866994"/>
                  </a:lnTo>
                  <a:lnTo>
                    <a:pt x="3189" y="5914395"/>
                  </a:lnTo>
                  <a:lnTo>
                    <a:pt x="12481" y="5959857"/>
                  </a:lnTo>
                  <a:lnTo>
                    <a:pt x="27458" y="6002965"/>
                  </a:lnTo>
                  <a:lnTo>
                    <a:pt x="47704" y="6043303"/>
                  </a:lnTo>
                  <a:lnTo>
                    <a:pt x="72803" y="6080453"/>
                  </a:lnTo>
                  <a:lnTo>
                    <a:pt x="102339" y="6114001"/>
                  </a:lnTo>
                  <a:lnTo>
                    <a:pt x="135896" y="6143529"/>
                  </a:lnTo>
                  <a:lnTo>
                    <a:pt x="173056" y="6168621"/>
                  </a:lnTo>
                  <a:lnTo>
                    <a:pt x="213404" y="6188862"/>
                  </a:lnTo>
                  <a:lnTo>
                    <a:pt x="256524" y="6203835"/>
                  </a:lnTo>
                  <a:lnTo>
                    <a:pt x="301999" y="6213124"/>
                  </a:lnTo>
                  <a:lnTo>
                    <a:pt x="349413" y="6216313"/>
                  </a:lnTo>
                  <a:lnTo>
                    <a:pt x="17059271" y="6216313"/>
                  </a:lnTo>
                  <a:lnTo>
                    <a:pt x="17106672" y="6213124"/>
                  </a:lnTo>
                  <a:lnTo>
                    <a:pt x="17152134" y="6203835"/>
                  </a:lnTo>
                  <a:lnTo>
                    <a:pt x="17195242" y="6188862"/>
                  </a:lnTo>
                  <a:lnTo>
                    <a:pt x="17235580" y="6168621"/>
                  </a:lnTo>
                  <a:lnTo>
                    <a:pt x="17272730" y="6143529"/>
                  </a:lnTo>
                  <a:lnTo>
                    <a:pt x="17306278" y="6114001"/>
                  </a:lnTo>
                  <a:lnTo>
                    <a:pt x="17335806" y="6080453"/>
                  </a:lnTo>
                  <a:lnTo>
                    <a:pt x="17360898" y="6043303"/>
                  </a:lnTo>
                  <a:lnTo>
                    <a:pt x="17381139" y="6002965"/>
                  </a:lnTo>
                  <a:lnTo>
                    <a:pt x="17396112" y="5959857"/>
                  </a:lnTo>
                  <a:lnTo>
                    <a:pt x="17405401" y="5914395"/>
                  </a:lnTo>
                  <a:lnTo>
                    <a:pt x="17408590" y="5866994"/>
                  </a:lnTo>
                  <a:lnTo>
                    <a:pt x="17408590" y="349319"/>
                  </a:lnTo>
                  <a:lnTo>
                    <a:pt x="17405401" y="301918"/>
                  </a:lnTo>
                  <a:lnTo>
                    <a:pt x="17396112" y="256455"/>
                  </a:lnTo>
                  <a:lnTo>
                    <a:pt x="17381139" y="213347"/>
                  </a:lnTo>
                  <a:lnTo>
                    <a:pt x="17360898" y="173010"/>
                  </a:lnTo>
                  <a:lnTo>
                    <a:pt x="17335806" y="135859"/>
                  </a:lnTo>
                  <a:lnTo>
                    <a:pt x="17306278" y="102312"/>
                  </a:lnTo>
                  <a:lnTo>
                    <a:pt x="17272730" y="72784"/>
                  </a:lnTo>
                  <a:lnTo>
                    <a:pt x="17235580" y="47691"/>
                  </a:lnTo>
                  <a:lnTo>
                    <a:pt x="17195242" y="27450"/>
                  </a:lnTo>
                  <a:lnTo>
                    <a:pt x="17152134" y="12477"/>
                  </a:lnTo>
                  <a:lnTo>
                    <a:pt x="17106672" y="3188"/>
                  </a:lnTo>
                  <a:lnTo>
                    <a:pt x="1705927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0719" y="659834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969" y="3848229"/>
            <a:ext cx="12334875" cy="16586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lang="ru-RU" sz="3700" b="1" spc="-140" dirty="0" smtClean="0">
                <a:solidFill>
                  <a:srgbClr val="453A90"/>
                </a:solidFill>
                <a:latin typeface="Arial"/>
                <a:cs typeface="Arial"/>
              </a:rPr>
              <a:t>НА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30" dirty="0" smtClean="0">
                <a:solidFill>
                  <a:srgbClr val="453A90"/>
                </a:solidFill>
                <a:latin typeface="Arial"/>
                <a:cs typeface="Arial"/>
              </a:rPr>
              <a:t>ЗАСЕДАНИ</a:t>
            </a:r>
            <a:r>
              <a:rPr lang="ru-RU" sz="3700" b="1" spc="-130" dirty="0" smtClean="0">
                <a:solidFill>
                  <a:srgbClr val="453A90"/>
                </a:solidFill>
                <a:latin typeface="Arial"/>
                <a:cs typeface="Arial"/>
              </a:rPr>
              <a:t>И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80" dirty="0">
                <a:solidFill>
                  <a:srgbClr val="453A90"/>
                </a:solidFill>
                <a:latin typeface="Arial"/>
                <a:cs typeface="Arial"/>
              </a:rPr>
              <a:t>СОВЕТА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85" dirty="0">
                <a:solidFill>
                  <a:srgbClr val="453A90"/>
                </a:solidFill>
                <a:latin typeface="Arial"/>
                <a:cs typeface="Arial"/>
              </a:rPr>
              <a:t>РЕГИОНАЛЬНОГО 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ОТДЕЛЕНИЯ </a:t>
            </a:r>
            <a:r>
              <a:rPr sz="3700" b="1" spc="-35" dirty="0" smtClean="0">
                <a:solidFill>
                  <a:srgbClr val="453A90"/>
                </a:solidFill>
                <a:latin typeface="Arial"/>
                <a:cs typeface="Arial"/>
              </a:rPr>
              <a:t>РДДМ</a:t>
            </a:r>
            <a:r>
              <a:rPr lang="ru-RU" sz="3700" b="1" spc="-3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4" dirty="0" smtClean="0">
                <a:solidFill>
                  <a:srgbClr val="453A90"/>
                </a:solidFill>
                <a:latin typeface="Arial"/>
                <a:cs typeface="Arial"/>
              </a:rPr>
              <a:t>ПРИНИМАЕТСЯ </a:t>
            </a:r>
            <a:r>
              <a:rPr sz="3700" b="1" spc="-110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95" dirty="0">
                <a:solidFill>
                  <a:srgbClr val="453A90"/>
                </a:solidFill>
                <a:latin typeface="Arial"/>
                <a:cs typeface="Arial"/>
              </a:rPr>
              <a:t>РЕШЕНИЕ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225" dirty="0">
                <a:solidFill>
                  <a:srgbClr val="453A90"/>
                </a:solidFill>
                <a:latin typeface="Arial"/>
                <a:cs typeface="Arial"/>
              </a:rPr>
              <a:t>ОБ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20" dirty="0">
                <a:solidFill>
                  <a:srgbClr val="453A90"/>
                </a:solidFill>
                <a:latin typeface="Arial"/>
                <a:cs typeface="Arial"/>
              </a:rPr>
              <a:t>ОТКРЫТИИ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4" dirty="0">
                <a:solidFill>
                  <a:srgbClr val="453A90"/>
                </a:solidFill>
                <a:latin typeface="Arial"/>
                <a:cs typeface="Arial"/>
              </a:rPr>
              <a:t>ПЕРВИЧНОГО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ОТДЕЛЕНИЯ.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2969" y="5984133"/>
            <a:ext cx="11394440" cy="16586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sz="3700" b="1" spc="-140" dirty="0" smtClean="0">
                <a:solidFill>
                  <a:srgbClr val="453A90"/>
                </a:solidFill>
                <a:latin typeface="Arial"/>
                <a:cs typeface="Arial"/>
              </a:rPr>
              <a:t>ОФОРМЛЯЕТСЯ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lang="ru-RU"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ПРОТОКОЛ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55" dirty="0">
                <a:solidFill>
                  <a:srgbClr val="453A90"/>
                </a:solidFill>
                <a:latin typeface="Arial"/>
                <a:cs typeface="Arial"/>
              </a:rPr>
              <a:t>СОВЕТА  </a:t>
            </a:r>
            <a:r>
              <a:rPr sz="3700" b="1" spc="-90" dirty="0">
                <a:solidFill>
                  <a:srgbClr val="453A90"/>
                </a:solidFill>
                <a:latin typeface="Arial"/>
                <a:cs typeface="Arial"/>
              </a:rPr>
              <a:t>РЕГИОНАЛЬНОГО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ОТДЕЛЕНИЯ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225" dirty="0">
                <a:solidFill>
                  <a:srgbClr val="453A90"/>
                </a:solidFill>
                <a:latin typeface="Arial"/>
                <a:cs typeface="Arial"/>
              </a:rPr>
              <a:t>ОБ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05" dirty="0">
                <a:solidFill>
                  <a:srgbClr val="453A90"/>
                </a:solidFill>
                <a:latin typeface="Arial"/>
                <a:cs typeface="Arial"/>
              </a:rPr>
              <a:t>ОТКРЫТИИ  </a:t>
            </a:r>
            <a:r>
              <a:rPr sz="3700" b="1" spc="-114" dirty="0">
                <a:solidFill>
                  <a:srgbClr val="453A90"/>
                </a:solidFill>
                <a:latin typeface="Arial"/>
                <a:cs typeface="Arial"/>
              </a:rPr>
              <a:t>ПЕРВИЧНОГО</a:t>
            </a:r>
            <a:r>
              <a:rPr sz="3700" b="1" spc="-8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ОТДЕЛЕНИЯ.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2969" y="8120036"/>
            <a:ext cx="12896850" cy="11252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sz="3700" b="1" spc="-70" dirty="0" smtClean="0">
                <a:solidFill>
                  <a:srgbClr val="453A90"/>
                </a:solidFill>
                <a:latin typeface="Arial"/>
                <a:cs typeface="Arial"/>
              </a:rPr>
              <a:t>СКАН-КОПИЯ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lang="ru-RU" sz="3700" b="1" spc="-195" dirty="0" smtClean="0">
                <a:solidFill>
                  <a:srgbClr val="453A90"/>
                </a:solidFill>
                <a:latin typeface="Arial"/>
                <a:cs typeface="Arial"/>
              </a:rPr>
              <a:t>ПРОТОКОЛА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80" dirty="0">
                <a:solidFill>
                  <a:srgbClr val="453A90"/>
                </a:solidFill>
                <a:latin typeface="Arial"/>
                <a:cs typeface="Arial"/>
              </a:rPr>
              <a:t>СОВЕТА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50" dirty="0">
                <a:solidFill>
                  <a:srgbClr val="453A90"/>
                </a:solidFill>
                <a:latin typeface="Arial"/>
                <a:cs typeface="Arial"/>
              </a:rPr>
              <a:t>НАПРАВЛЯЕТСЯ  </a:t>
            </a:r>
            <a:r>
              <a:rPr sz="3700" b="1" spc="-270" dirty="0">
                <a:solidFill>
                  <a:srgbClr val="453A90"/>
                </a:solidFill>
                <a:latin typeface="Arial"/>
                <a:cs typeface="Arial"/>
              </a:rPr>
              <a:t>В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80" dirty="0">
                <a:solidFill>
                  <a:srgbClr val="453A90"/>
                </a:solidFill>
                <a:latin typeface="Arial"/>
                <a:cs typeface="Arial"/>
              </a:rPr>
              <a:t>СОЗДАННОЕ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55" dirty="0">
                <a:solidFill>
                  <a:srgbClr val="453A90"/>
                </a:solidFill>
                <a:latin typeface="Arial"/>
                <a:cs typeface="Arial"/>
              </a:rPr>
              <a:t>ПЕРВИЧНОЕ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ОТДЕЛЕНИЕ.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966" y="6267390"/>
            <a:ext cx="2433955" cy="995044"/>
          </a:xfrm>
          <a:custGeom>
            <a:avLst/>
            <a:gdLst/>
            <a:ahLst/>
            <a:cxnLst/>
            <a:rect l="l" t="t" r="r" b="b"/>
            <a:pathLst>
              <a:path w="2433955" h="995045">
                <a:moveTo>
                  <a:pt x="2084229" y="0"/>
                </a:moveTo>
                <a:lnTo>
                  <a:pt x="349319" y="0"/>
                </a:lnTo>
                <a:lnTo>
                  <a:pt x="301918" y="3188"/>
                </a:lnTo>
                <a:lnTo>
                  <a:pt x="256455" y="12477"/>
                </a:lnTo>
                <a:lnTo>
                  <a:pt x="213347" y="27450"/>
                </a:lnTo>
                <a:lnTo>
                  <a:pt x="173010" y="47691"/>
                </a:lnTo>
                <a:lnTo>
                  <a:pt x="135859" y="72784"/>
                </a:lnTo>
                <a:lnTo>
                  <a:pt x="102312" y="102312"/>
                </a:lnTo>
                <a:lnTo>
                  <a:pt x="72784" y="135859"/>
                </a:lnTo>
                <a:lnTo>
                  <a:pt x="47691" y="173010"/>
                </a:lnTo>
                <a:lnTo>
                  <a:pt x="27450" y="213347"/>
                </a:lnTo>
                <a:lnTo>
                  <a:pt x="12477" y="256455"/>
                </a:lnTo>
                <a:lnTo>
                  <a:pt x="3188" y="301918"/>
                </a:lnTo>
                <a:lnTo>
                  <a:pt x="0" y="349319"/>
                </a:lnTo>
                <a:lnTo>
                  <a:pt x="0" y="645414"/>
                </a:lnTo>
                <a:lnTo>
                  <a:pt x="3188" y="692815"/>
                </a:lnTo>
                <a:lnTo>
                  <a:pt x="12477" y="738278"/>
                </a:lnTo>
                <a:lnTo>
                  <a:pt x="27450" y="781386"/>
                </a:lnTo>
                <a:lnTo>
                  <a:pt x="47691" y="821724"/>
                </a:lnTo>
                <a:lnTo>
                  <a:pt x="72784" y="858874"/>
                </a:lnTo>
                <a:lnTo>
                  <a:pt x="102312" y="892421"/>
                </a:lnTo>
                <a:lnTo>
                  <a:pt x="135859" y="921949"/>
                </a:lnTo>
                <a:lnTo>
                  <a:pt x="173010" y="947042"/>
                </a:lnTo>
                <a:lnTo>
                  <a:pt x="213347" y="967283"/>
                </a:lnTo>
                <a:lnTo>
                  <a:pt x="256455" y="982256"/>
                </a:lnTo>
                <a:lnTo>
                  <a:pt x="301918" y="991545"/>
                </a:lnTo>
                <a:lnTo>
                  <a:pt x="349319" y="994734"/>
                </a:lnTo>
                <a:lnTo>
                  <a:pt x="2084229" y="994734"/>
                </a:lnTo>
                <a:lnTo>
                  <a:pt x="2131630" y="991545"/>
                </a:lnTo>
                <a:lnTo>
                  <a:pt x="2177093" y="982256"/>
                </a:lnTo>
                <a:lnTo>
                  <a:pt x="2220201" y="967283"/>
                </a:lnTo>
                <a:lnTo>
                  <a:pt x="2260538" y="947042"/>
                </a:lnTo>
                <a:lnTo>
                  <a:pt x="2297689" y="921949"/>
                </a:lnTo>
                <a:lnTo>
                  <a:pt x="2331236" y="892421"/>
                </a:lnTo>
                <a:lnTo>
                  <a:pt x="2360764" y="858874"/>
                </a:lnTo>
                <a:lnTo>
                  <a:pt x="2385857" y="821724"/>
                </a:lnTo>
                <a:lnTo>
                  <a:pt x="2406098" y="781386"/>
                </a:lnTo>
                <a:lnTo>
                  <a:pt x="2421071" y="738278"/>
                </a:lnTo>
                <a:lnTo>
                  <a:pt x="2430360" y="692815"/>
                </a:lnTo>
                <a:lnTo>
                  <a:pt x="2433548" y="645414"/>
                </a:lnTo>
                <a:lnTo>
                  <a:pt x="2433548" y="349319"/>
                </a:lnTo>
                <a:lnTo>
                  <a:pt x="2430360" y="301918"/>
                </a:lnTo>
                <a:lnTo>
                  <a:pt x="2421071" y="256455"/>
                </a:lnTo>
                <a:lnTo>
                  <a:pt x="2406098" y="213347"/>
                </a:lnTo>
                <a:lnTo>
                  <a:pt x="2385857" y="173010"/>
                </a:lnTo>
                <a:lnTo>
                  <a:pt x="2360764" y="135859"/>
                </a:lnTo>
                <a:lnTo>
                  <a:pt x="2331236" y="102312"/>
                </a:lnTo>
                <a:lnTo>
                  <a:pt x="2297689" y="72784"/>
                </a:lnTo>
                <a:lnTo>
                  <a:pt x="2260538" y="47691"/>
                </a:lnTo>
                <a:lnTo>
                  <a:pt x="2220201" y="27450"/>
                </a:lnTo>
                <a:lnTo>
                  <a:pt x="2177093" y="12477"/>
                </a:lnTo>
                <a:lnTo>
                  <a:pt x="2131630" y="3188"/>
                </a:lnTo>
                <a:lnTo>
                  <a:pt x="2084229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21125" y="6384686"/>
            <a:ext cx="16668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3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425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69151" y="0"/>
            <a:ext cx="16635094" cy="8940165"/>
            <a:chOff x="3469151" y="0"/>
            <a:chExt cx="16635094" cy="89401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8892" y="0"/>
              <a:ext cx="6075176" cy="58310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9151" y="4466242"/>
              <a:ext cx="211187" cy="2118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621" y="6654657"/>
              <a:ext cx="211187" cy="2118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9621" y="8727892"/>
              <a:ext cx="211187" cy="21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2200910"/>
          </a:xfrm>
          <a:custGeom>
            <a:avLst/>
            <a:gdLst/>
            <a:ahLst/>
            <a:cxnLst/>
            <a:rect l="l" t="t" r="r" b="b"/>
            <a:pathLst>
              <a:path w="20104100" h="2200910">
                <a:moveTo>
                  <a:pt x="20104099" y="0"/>
                </a:moveTo>
                <a:lnTo>
                  <a:pt x="0" y="0"/>
                </a:lnTo>
                <a:lnTo>
                  <a:pt x="0" y="2200550"/>
                </a:lnTo>
                <a:lnTo>
                  <a:pt x="20104099" y="2200550"/>
                </a:lnTo>
                <a:lnTo>
                  <a:pt x="20104099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646756" y="3282444"/>
            <a:ext cx="18457545" cy="8026400"/>
            <a:chOff x="1646756" y="3282444"/>
            <a:chExt cx="18457545" cy="8026400"/>
          </a:xfrm>
        </p:grpSpPr>
        <p:sp>
          <p:nvSpPr>
            <p:cNvPr id="4" name="object 4"/>
            <p:cNvSpPr/>
            <p:nvPr/>
          </p:nvSpPr>
          <p:spPr>
            <a:xfrm>
              <a:off x="15124147" y="5659485"/>
              <a:ext cx="4980305" cy="5649595"/>
            </a:xfrm>
            <a:custGeom>
              <a:avLst/>
              <a:gdLst/>
              <a:ahLst/>
              <a:cxnLst/>
              <a:rect l="l" t="t" r="r" b="b"/>
              <a:pathLst>
                <a:path w="4980305" h="5649595">
                  <a:moveTo>
                    <a:pt x="4979952" y="0"/>
                  </a:moveTo>
                  <a:lnTo>
                    <a:pt x="4941111" y="12255"/>
                  </a:lnTo>
                  <a:lnTo>
                    <a:pt x="4899159" y="27475"/>
                  </a:lnTo>
                  <a:lnTo>
                    <a:pt x="1091118" y="1502561"/>
                  </a:lnTo>
                  <a:lnTo>
                    <a:pt x="1042463" y="1522104"/>
                  </a:lnTo>
                  <a:lnTo>
                    <a:pt x="994772" y="1542658"/>
                  </a:lnTo>
                  <a:lnTo>
                    <a:pt x="948055" y="1564210"/>
                  </a:lnTo>
                  <a:lnTo>
                    <a:pt x="902324" y="1586744"/>
                  </a:lnTo>
                  <a:lnTo>
                    <a:pt x="857588" y="1610245"/>
                  </a:lnTo>
                  <a:lnTo>
                    <a:pt x="813858" y="1634700"/>
                  </a:lnTo>
                  <a:lnTo>
                    <a:pt x="771146" y="1660093"/>
                  </a:lnTo>
                  <a:lnTo>
                    <a:pt x="729461" y="1686409"/>
                  </a:lnTo>
                  <a:lnTo>
                    <a:pt x="688815" y="1713634"/>
                  </a:lnTo>
                  <a:lnTo>
                    <a:pt x="649219" y="1741754"/>
                  </a:lnTo>
                  <a:lnTo>
                    <a:pt x="610682" y="1770754"/>
                  </a:lnTo>
                  <a:lnTo>
                    <a:pt x="573215" y="1800618"/>
                  </a:lnTo>
                  <a:lnTo>
                    <a:pt x="536830" y="1831333"/>
                  </a:lnTo>
                  <a:lnTo>
                    <a:pt x="501536" y="1862884"/>
                  </a:lnTo>
                  <a:lnTo>
                    <a:pt x="467345" y="1895255"/>
                  </a:lnTo>
                  <a:lnTo>
                    <a:pt x="434268" y="1928434"/>
                  </a:lnTo>
                  <a:lnTo>
                    <a:pt x="402314" y="1962404"/>
                  </a:lnTo>
                  <a:lnTo>
                    <a:pt x="371495" y="1997151"/>
                  </a:lnTo>
                  <a:lnTo>
                    <a:pt x="341822" y="2032660"/>
                  </a:lnTo>
                  <a:lnTo>
                    <a:pt x="313304" y="2068917"/>
                  </a:lnTo>
                  <a:lnTo>
                    <a:pt x="285953" y="2105908"/>
                  </a:lnTo>
                  <a:lnTo>
                    <a:pt x="259779" y="2143616"/>
                  </a:lnTo>
                  <a:lnTo>
                    <a:pt x="234793" y="2182029"/>
                  </a:lnTo>
                  <a:lnTo>
                    <a:pt x="211007" y="2221131"/>
                  </a:lnTo>
                  <a:lnTo>
                    <a:pt x="188429" y="2260907"/>
                  </a:lnTo>
                  <a:lnTo>
                    <a:pt x="167072" y="2301344"/>
                  </a:lnTo>
                  <a:lnTo>
                    <a:pt x="146945" y="2342425"/>
                  </a:lnTo>
                  <a:lnTo>
                    <a:pt x="128060" y="2384137"/>
                  </a:lnTo>
                  <a:lnTo>
                    <a:pt x="110426" y="2426465"/>
                  </a:lnTo>
                  <a:lnTo>
                    <a:pt x="94056" y="2469394"/>
                  </a:lnTo>
                  <a:lnTo>
                    <a:pt x="78959" y="2512910"/>
                  </a:lnTo>
                  <a:lnTo>
                    <a:pt x="65147" y="2556998"/>
                  </a:lnTo>
                  <a:lnTo>
                    <a:pt x="52629" y="2601643"/>
                  </a:lnTo>
                  <a:lnTo>
                    <a:pt x="41417" y="2646830"/>
                  </a:lnTo>
                  <a:lnTo>
                    <a:pt x="31521" y="2692546"/>
                  </a:lnTo>
                  <a:lnTo>
                    <a:pt x="22951" y="2738774"/>
                  </a:lnTo>
                  <a:lnTo>
                    <a:pt x="15720" y="2785502"/>
                  </a:lnTo>
                  <a:lnTo>
                    <a:pt x="9836" y="2832713"/>
                  </a:lnTo>
                  <a:lnTo>
                    <a:pt x="5312" y="2880394"/>
                  </a:lnTo>
                  <a:lnTo>
                    <a:pt x="2157" y="2928530"/>
                  </a:lnTo>
                  <a:lnTo>
                    <a:pt x="383" y="2977105"/>
                  </a:lnTo>
                  <a:lnTo>
                    <a:pt x="0" y="3026106"/>
                  </a:lnTo>
                  <a:lnTo>
                    <a:pt x="16749" y="5649070"/>
                  </a:lnTo>
                  <a:lnTo>
                    <a:pt x="4979952" y="5649070"/>
                  </a:lnTo>
                  <a:lnTo>
                    <a:pt x="4979952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46756" y="3282444"/>
              <a:ext cx="17409160" cy="6216650"/>
            </a:xfrm>
            <a:custGeom>
              <a:avLst/>
              <a:gdLst/>
              <a:ahLst/>
              <a:cxnLst/>
              <a:rect l="l" t="t" r="r" b="b"/>
              <a:pathLst>
                <a:path w="17409160" h="6216650">
                  <a:moveTo>
                    <a:pt x="17059271" y="0"/>
                  </a:moveTo>
                  <a:lnTo>
                    <a:pt x="349413" y="0"/>
                  </a:lnTo>
                  <a:lnTo>
                    <a:pt x="301999" y="3188"/>
                  </a:lnTo>
                  <a:lnTo>
                    <a:pt x="256524" y="12477"/>
                  </a:lnTo>
                  <a:lnTo>
                    <a:pt x="213404" y="27450"/>
                  </a:lnTo>
                  <a:lnTo>
                    <a:pt x="173056" y="47691"/>
                  </a:lnTo>
                  <a:lnTo>
                    <a:pt x="135896" y="72784"/>
                  </a:lnTo>
                  <a:lnTo>
                    <a:pt x="102339" y="102312"/>
                  </a:lnTo>
                  <a:lnTo>
                    <a:pt x="72803" y="135859"/>
                  </a:lnTo>
                  <a:lnTo>
                    <a:pt x="47704" y="173010"/>
                  </a:lnTo>
                  <a:lnTo>
                    <a:pt x="27458" y="213347"/>
                  </a:lnTo>
                  <a:lnTo>
                    <a:pt x="12481" y="256455"/>
                  </a:lnTo>
                  <a:lnTo>
                    <a:pt x="3189" y="301918"/>
                  </a:lnTo>
                  <a:lnTo>
                    <a:pt x="0" y="349319"/>
                  </a:lnTo>
                  <a:lnTo>
                    <a:pt x="0" y="5866994"/>
                  </a:lnTo>
                  <a:lnTo>
                    <a:pt x="3189" y="5914395"/>
                  </a:lnTo>
                  <a:lnTo>
                    <a:pt x="12481" y="5959857"/>
                  </a:lnTo>
                  <a:lnTo>
                    <a:pt x="27458" y="6002965"/>
                  </a:lnTo>
                  <a:lnTo>
                    <a:pt x="47704" y="6043303"/>
                  </a:lnTo>
                  <a:lnTo>
                    <a:pt x="72803" y="6080453"/>
                  </a:lnTo>
                  <a:lnTo>
                    <a:pt x="102339" y="6114001"/>
                  </a:lnTo>
                  <a:lnTo>
                    <a:pt x="135896" y="6143529"/>
                  </a:lnTo>
                  <a:lnTo>
                    <a:pt x="173056" y="6168621"/>
                  </a:lnTo>
                  <a:lnTo>
                    <a:pt x="213404" y="6188862"/>
                  </a:lnTo>
                  <a:lnTo>
                    <a:pt x="256524" y="6203835"/>
                  </a:lnTo>
                  <a:lnTo>
                    <a:pt x="301999" y="6213124"/>
                  </a:lnTo>
                  <a:lnTo>
                    <a:pt x="349413" y="6216313"/>
                  </a:lnTo>
                  <a:lnTo>
                    <a:pt x="17059271" y="6216313"/>
                  </a:lnTo>
                  <a:lnTo>
                    <a:pt x="17106672" y="6213124"/>
                  </a:lnTo>
                  <a:lnTo>
                    <a:pt x="17152134" y="6203835"/>
                  </a:lnTo>
                  <a:lnTo>
                    <a:pt x="17195242" y="6188862"/>
                  </a:lnTo>
                  <a:lnTo>
                    <a:pt x="17235580" y="6168621"/>
                  </a:lnTo>
                  <a:lnTo>
                    <a:pt x="17272730" y="6143529"/>
                  </a:lnTo>
                  <a:lnTo>
                    <a:pt x="17306278" y="6114001"/>
                  </a:lnTo>
                  <a:lnTo>
                    <a:pt x="17335806" y="6080453"/>
                  </a:lnTo>
                  <a:lnTo>
                    <a:pt x="17360898" y="6043303"/>
                  </a:lnTo>
                  <a:lnTo>
                    <a:pt x="17381139" y="6002965"/>
                  </a:lnTo>
                  <a:lnTo>
                    <a:pt x="17396112" y="5959857"/>
                  </a:lnTo>
                  <a:lnTo>
                    <a:pt x="17405401" y="5914395"/>
                  </a:lnTo>
                  <a:lnTo>
                    <a:pt x="17408590" y="5866994"/>
                  </a:lnTo>
                  <a:lnTo>
                    <a:pt x="17408590" y="349319"/>
                  </a:lnTo>
                  <a:lnTo>
                    <a:pt x="17405401" y="301918"/>
                  </a:lnTo>
                  <a:lnTo>
                    <a:pt x="17396112" y="256455"/>
                  </a:lnTo>
                  <a:lnTo>
                    <a:pt x="17381139" y="213347"/>
                  </a:lnTo>
                  <a:lnTo>
                    <a:pt x="17360898" y="173010"/>
                  </a:lnTo>
                  <a:lnTo>
                    <a:pt x="17335806" y="135859"/>
                  </a:lnTo>
                  <a:lnTo>
                    <a:pt x="17306278" y="102312"/>
                  </a:lnTo>
                  <a:lnTo>
                    <a:pt x="17272730" y="72784"/>
                  </a:lnTo>
                  <a:lnTo>
                    <a:pt x="17235580" y="47691"/>
                  </a:lnTo>
                  <a:lnTo>
                    <a:pt x="17195242" y="27450"/>
                  </a:lnTo>
                  <a:lnTo>
                    <a:pt x="17152134" y="12477"/>
                  </a:lnTo>
                  <a:lnTo>
                    <a:pt x="17106672" y="3188"/>
                  </a:lnTo>
                  <a:lnTo>
                    <a:pt x="1705927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4793" y="442762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7052" y="5327451"/>
            <a:ext cx="14219555" cy="16735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sz="3700" b="1" spc="-80" dirty="0">
                <a:solidFill>
                  <a:srgbClr val="453A90"/>
                </a:solidFill>
                <a:latin typeface="Arial"/>
                <a:cs typeface="Arial"/>
              </a:rPr>
              <a:t>ПОСЛЕ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85" dirty="0">
                <a:solidFill>
                  <a:srgbClr val="453A90"/>
                </a:solidFill>
                <a:latin typeface="Arial"/>
                <a:cs typeface="Arial"/>
              </a:rPr>
              <a:t>ПОЛУЧЕНИЯ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35" dirty="0">
                <a:solidFill>
                  <a:srgbClr val="453A90"/>
                </a:solidFill>
                <a:latin typeface="Arial"/>
                <a:cs typeface="Arial"/>
              </a:rPr>
              <a:t>СКАН-КОПИИ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lang="ru-RU" sz="3700" b="1" spc="-195" dirty="0" smtClean="0">
                <a:solidFill>
                  <a:srgbClr val="453A90"/>
                </a:solidFill>
                <a:latin typeface="Arial"/>
                <a:cs typeface="Arial"/>
              </a:rPr>
              <a:t>ПРОТОКОЛА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90" dirty="0" smtClean="0">
                <a:solidFill>
                  <a:srgbClr val="453A90"/>
                </a:solidFill>
                <a:latin typeface="Arial"/>
                <a:cs typeface="Arial"/>
              </a:rPr>
              <a:t>РЕГИОНАЛЬНОГО</a:t>
            </a:r>
            <a:r>
              <a:rPr sz="3700" b="1" spc="-7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ОТДЕЛЕНИЯ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453A90"/>
                </a:solidFill>
                <a:latin typeface="Arial"/>
                <a:cs typeface="Arial"/>
              </a:rPr>
              <a:t>РДДМ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25" dirty="0">
                <a:solidFill>
                  <a:srgbClr val="453A90"/>
                </a:solidFill>
                <a:latin typeface="Arial"/>
                <a:cs typeface="Arial"/>
              </a:rPr>
              <a:t>ФОРМИРУЕТСЯ </a:t>
            </a:r>
            <a:r>
              <a:rPr sz="3700" b="1" spc="-1019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70" dirty="0">
                <a:solidFill>
                  <a:srgbClr val="453A90"/>
                </a:solidFill>
                <a:latin typeface="Arial"/>
                <a:cs typeface="Arial"/>
              </a:rPr>
              <a:t>ПРИКАЗ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85" dirty="0">
                <a:solidFill>
                  <a:srgbClr val="453A90"/>
                </a:solidFill>
                <a:latin typeface="Arial"/>
                <a:cs typeface="Arial"/>
              </a:rPr>
              <a:t>НА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254" dirty="0">
                <a:solidFill>
                  <a:srgbClr val="453A90"/>
                </a:solidFill>
                <a:latin typeface="Arial"/>
                <a:cs typeface="Arial"/>
              </a:rPr>
              <a:t>БАЗЕ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30" dirty="0">
                <a:solidFill>
                  <a:srgbClr val="453A90"/>
                </a:solidFill>
                <a:latin typeface="Arial"/>
                <a:cs typeface="Arial"/>
              </a:rPr>
              <a:t>ШКОЛЫ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225" dirty="0">
                <a:solidFill>
                  <a:srgbClr val="453A90"/>
                </a:solidFill>
                <a:latin typeface="Arial"/>
                <a:cs typeface="Arial"/>
              </a:rPr>
              <a:t>ОБ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20" dirty="0">
                <a:solidFill>
                  <a:srgbClr val="453A90"/>
                </a:solidFill>
                <a:latin typeface="Arial"/>
                <a:cs typeface="Arial"/>
              </a:rPr>
              <a:t>ОТКРЫТИИ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14" dirty="0">
                <a:solidFill>
                  <a:srgbClr val="453A90"/>
                </a:solidFill>
                <a:latin typeface="Arial"/>
                <a:cs typeface="Arial"/>
              </a:rPr>
              <a:t>ПЕРВИЧНОГО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 ОТДЕЛЕНИЯ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397" y="6050328"/>
            <a:ext cx="2433955" cy="995044"/>
          </a:xfrm>
          <a:custGeom>
            <a:avLst/>
            <a:gdLst/>
            <a:ahLst/>
            <a:cxnLst/>
            <a:rect l="l" t="t" r="r" b="b"/>
            <a:pathLst>
              <a:path w="2433955" h="995045">
                <a:moveTo>
                  <a:pt x="2084229" y="0"/>
                </a:moveTo>
                <a:lnTo>
                  <a:pt x="349319" y="0"/>
                </a:lnTo>
                <a:lnTo>
                  <a:pt x="301918" y="3188"/>
                </a:lnTo>
                <a:lnTo>
                  <a:pt x="256455" y="12477"/>
                </a:lnTo>
                <a:lnTo>
                  <a:pt x="213347" y="27450"/>
                </a:lnTo>
                <a:lnTo>
                  <a:pt x="173010" y="47691"/>
                </a:lnTo>
                <a:lnTo>
                  <a:pt x="135859" y="72784"/>
                </a:lnTo>
                <a:lnTo>
                  <a:pt x="102312" y="102312"/>
                </a:lnTo>
                <a:lnTo>
                  <a:pt x="72784" y="135859"/>
                </a:lnTo>
                <a:lnTo>
                  <a:pt x="47691" y="173010"/>
                </a:lnTo>
                <a:lnTo>
                  <a:pt x="27450" y="213347"/>
                </a:lnTo>
                <a:lnTo>
                  <a:pt x="12477" y="256455"/>
                </a:lnTo>
                <a:lnTo>
                  <a:pt x="3188" y="301918"/>
                </a:lnTo>
                <a:lnTo>
                  <a:pt x="0" y="349319"/>
                </a:lnTo>
                <a:lnTo>
                  <a:pt x="0" y="645414"/>
                </a:lnTo>
                <a:lnTo>
                  <a:pt x="3188" y="692815"/>
                </a:lnTo>
                <a:lnTo>
                  <a:pt x="12477" y="738278"/>
                </a:lnTo>
                <a:lnTo>
                  <a:pt x="27450" y="781386"/>
                </a:lnTo>
                <a:lnTo>
                  <a:pt x="47691" y="821724"/>
                </a:lnTo>
                <a:lnTo>
                  <a:pt x="72784" y="858874"/>
                </a:lnTo>
                <a:lnTo>
                  <a:pt x="102312" y="892421"/>
                </a:lnTo>
                <a:lnTo>
                  <a:pt x="135859" y="921949"/>
                </a:lnTo>
                <a:lnTo>
                  <a:pt x="173010" y="947042"/>
                </a:lnTo>
                <a:lnTo>
                  <a:pt x="213347" y="967283"/>
                </a:lnTo>
                <a:lnTo>
                  <a:pt x="256455" y="982256"/>
                </a:lnTo>
                <a:lnTo>
                  <a:pt x="301918" y="991545"/>
                </a:lnTo>
                <a:lnTo>
                  <a:pt x="349319" y="994734"/>
                </a:lnTo>
                <a:lnTo>
                  <a:pt x="2084229" y="994734"/>
                </a:lnTo>
                <a:lnTo>
                  <a:pt x="2131630" y="991545"/>
                </a:lnTo>
                <a:lnTo>
                  <a:pt x="2177093" y="982256"/>
                </a:lnTo>
                <a:lnTo>
                  <a:pt x="2220201" y="967283"/>
                </a:lnTo>
                <a:lnTo>
                  <a:pt x="2260538" y="947042"/>
                </a:lnTo>
                <a:lnTo>
                  <a:pt x="2297689" y="921949"/>
                </a:lnTo>
                <a:lnTo>
                  <a:pt x="2331236" y="892421"/>
                </a:lnTo>
                <a:lnTo>
                  <a:pt x="2360764" y="858874"/>
                </a:lnTo>
                <a:lnTo>
                  <a:pt x="2385857" y="821724"/>
                </a:lnTo>
                <a:lnTo>
                  <a:pt x="2406098" y="781386"/>
                </a:lnTo>
                <a:lnTo>
                  <a:pt x="2421071" y="738278"/>
                </a:lnTo>
                <a:lnTo>
                  <a:pt x="2430360" y="692815"/>
                </a:lnTo>
                <a:lnTo>
                  <a:pt x="2433548" y="645414"/>
                </a:lnTo>
                <a:lnTo>
                  <a:pt x="2433548" y="349319"/>
                </a:lnTo>
                <a:lnTo>
                  <a:pt x="2430360" y="301918"/>
                </a:lnTo>
                <a:lnTo>
                  <a:pt x="2421071" y="256455"/>
                </a:lnTo>
                <a:lnTo>
                  <a:pt x="2406098" y="213347"/>
                </a:lnTo>
                <a:lnTo>
                  <a:pt x="2385857" y="173010"/>
                </a:lnTo>
                <a:lnTo>
                  <a:pt x="2360764" y="135859"/>
                </a:lnTo>
                <a:lnTo>
                  <a:pt x="2331236" y="102312"/>
                </a:lnTo>
                <a:lnTo>
                  <a:pt x="2297689" y="72784"/>
                </a:lnTo>
                <a:lnTo>
                  <a:pt x="2260538" y="47691"/>
                </a:lnTo>
                <a:lnTo>
                  <a:pt x="2220201" y="27450"/>
                </a:lnTo>
                <a:lnTo>
                  <a:pt x="2177093" y="12477"/>
                </a:lnTo>
                <a:lnTo>
                  <a:pt x="2131630" y="3188"/>
                </a:lnTo>
                <a:lnTo>
                  <a:pt x="2084229" y="0"/>
                </a:lnTo>
                <a:close/>
              </a:path>
            </a:pathLst>
          </a:custGeom>
          <a:solidFill>
            <a:srgbClr val="4150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82151" y="6167624"/>
            <a:ext cx="166751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30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425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2986" y="0"/>
            <a:ext cx="6391103" cy="561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71" cy="32219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20554" y="6420099"/>
            <a:ext cx="4883785" cy="4888865"/>
          </a:xfrm>
          <a:custGeom>
            <a:avLst/>
            <a:gdLst/>
            <a:ahLst/>
            <a:cxnLst/>
            <a:rect l="l" t="t" r="r" b="b"/>
            <a:pathLst>
              <a:path w="4883784" h="4888865">
                <a:moveTo>
                  <a:pt x="4883544" y="0"/>
                </a:moveTo>
                <a:lnTo>
                  <a:pt x="4816657" y="18736"/>
                </a:lnTo>
                <a:lnTo>
                  <a:pt x="4772970" y="33472"/>
                </a:lnTo>
                <a:lnTo>
                  <a:pt x="4729809" y="49980"/>
                </a:lnTo>
                <a:lnTo>
                  <a:pt x="4687231" y="68285"/>
                </a:lnTo>
                <a:lnTo>
                  <a:pt x="4645291" y="88414"/>
                </a:lnTo>
                <a:lnTo>
                  <a:pt x="849605" y="2008450"/>
                </a:lnTo>
                <a:lnTo>
                  <a:pt x="801258" y="2033698"/>
                </a:lnTo>
                <a:lnTo>
                  <a:pt x="754248" y="2059843"/>
                </a:lnTo>
                <a:lnTo>
                  <a:pt x="708581" y="2086866"/>
                </a:lnTo>
                <a:lnTo>
                  <a:pt x="664264" y="2114747"/>
                </a:lnTo>
                <a:lnTo>
                  <a:pt x="621307" y="2143468"/>
                </a:lnTo>
                <a:lnTo>
                  <a:pt x="579715" y="2173009"/>
                </a:lnTo>
                <a:lnTo>
                  <a:pt x="539496" y="2203352"/>
                </a:lnTo>
                <a:lnTo>
                  <a:pt x="500659" y="2234478"/>
                </a:lnTo>
                <a:lnTo>
                  <a:pt x="463209" y="2266367"/>
                </a:lnTo>
                <a:lnTo>
                  <a:pt x="427156" y="2299001"/>
                </a:lnTo>
                <a:lnTo>
                  <a:pt x="392505" y="2332360"/>
                </a:lnTo>
                <a:lnTo>
                  <a:pt x="359265" y="2366426"/>
                </a:lnTo>
                <a:lnTo>
                  <a:pt x="327444" y="2401180"/>
                </a:lnTo>
                <a:lnTo>
                  <a:pt x="297048" y="2436603"/>
                </a:lnTo>
                <a:lnTo>
                  <a:pt x="268085" y="2472675"/>
                </a:lnTo>
                <a:lnTo>
                  <a:pt x="240562" y="2509377"/>
                </a:lnTo>
                <a:lnTo>
                  <a:pt x="214488" y="2546692"/>
                </a:lnTo>
                <a:lnTo>
                  <a:pt x="189869" y="2584599"/>
                </a:lnTo>
                <a:lnTo>
                  <a:pt x="166713" y="2623080"/>
                </a:lnTo>
                <a:lnTo>
                  <a:pt x="145027" y="2662115"/>
                </a:lnTo>
                <a:lnTo>
                  <a:pt x="124819" y="2701686"/>
                </a:lnTo>
                <a:lnTo>
                  <a:pt x="106097" y="2741774"/>
                </a:lnTo>
                <a:lnTo>
                  <a:pt x="88867" y="2782360"/>
                </a:lnTo>
                <a:lnTo>
                  <a:pt x="73138" y="2823424"/>
                </a:lnTo>
                <a:lnTo>
                  <a:pt x="58916" y="2864948"/>
                </a:lnTo>
                <a:lnTo>
                  <a:pt x="46210" y="2906912"/>
                </a:lnTo>
                <a:lnTo>
                  <a:pt x="35026" y="2949299"/>
                </a:lnTo>
                <a:lnTo>
                  <a:pt x="25372" y="2992088"/>
                </a:lnTo>
                <a:lnTo>
                  <a:pt x="17256" y="3035260"/>
                </a:lnTo>
                <a:lnTo>
                  <a:pt x="10684" y="3078798"/>
                </a:lnTo>
                <a:lnTo>
                  <a:pt x="5666" y="3122681"/>
                </a:lnTo>
                <a:lnTo>
                  <a:pt x="2207" y="3166891"/>
                </a:lnTo>
                <a:lnTo>
                  <a:pt x="316" y="3211409"/>
                </a:lnTo>
                <a:lnTo>
                  <a:pt x="0" y="3256215"/>
                </a:lnTo>
                <a:lnTo>
                  <a:pt x="1266" y="3301291"/>
                </a:lnTo>
                <a:lnTo>
                  <a:pt x="4121" y="3346618"/>
                </a:lnTo>
                <a:lnTo>
                  <a:pt x="8574" y="3392177"/>
                </a:lnTo>
                <a:lnTo>
                  <a:pt x="14632" y="3437948"/>
                </a:lnTo>
                <a:lnTo>
                  <a:pt x="22302" y="3483914"/>
                </a:lnTo>
                <a:lnTo>
                  <a:pt x="31592" y="3530054"/>
                </a:lnTo>
                <a:lnTo>
                  <a:pt x="42509" y="3576350"/>
                </a:lnTo>
                <a:lnTo>
                  <a:pt x="374534" y="4888456"/>
                </a:lnTo>
                <a:lnTo>
                  <a:pt x="4883544" y="4888456"/>
                </a:lnTo>
                <a:lnTo>
                  <a:pt x="4883544" y="0"/>
                </a:lnTo>
                <a:close/>
              </a:path>
            </a:pathLst>
          </a:custGeom>
          <a:solidFill>
            <a:srgbClr val="E43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2439670"/>
          </a:xfrm>
          <a:custGeom>
            <a:avLst/>
            <a:gdLst/>
            <a:ahLst/>
            <a:cxnLst/>
            <a:rect l="l" t="t" r="r" b="b"/>
            <a:pathLst>
              <a:path w="20104100" h="2439670">
                <a:moveTo>
                  <a:pt x="0" y="0"/>
                </a:moveTo>
                <a:lnTo>
                  <a:pt x="20104099" y="0"/>
                </a:lnTo>
                <a:lnTo>
                  <a:pt x="20104099" y="2439663"/>
                </a:lnTo>
                <a:lnTo>
                  <a:pt x="0" y="2439663"/>
                </a:lnTo>
                <a:lnTo>
                  <a:pt x="0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295122" y="3551787"/>
            <a:ext cx="18142585" cy="7553325"/>
            <a:chOff x="1295122" y="3551787"/>
            <a:chExt cx="18142585" cy="7553325"/>
          </a:xfrm>
        </p:grpSpPr>
        <p:sp>
          <p:nvSpPr>
            <p:cNvPr id="6" name="object 6"/>
            <p:cNvSpPr/>
            <p:nvPr/>
          </p:nvSpPr>
          <p:spPr>
            <a:xfrm>
              <a:off x="2250819" y="5638068"/>
              <a:ext cx="8168640" cy="5466715"/>
            </a:xfrm>
            <a:custGeom>
              <a:avLst/>
              <a:gdLst/>
              <a:ahLst/>
              <a:cxnLst/>
              <a:rect l="l" t="t" r="r" b="b"/>
              <a:pathLst>
                <a:path w="8168640" h="5466715">
                  <a:moveTo>
                    <a:pt x="6822613" y="0"/>
                  </a:moveTo>
                  <a:lnTo>
                    <a:pt x="6772052" y="177"/>
                  </a:lnTo>
                  <a:lnTo>
                    <a:pt x="6721595" y="1932"/>
                  </a:lnTo>
                  <a:lnTo>
                    <a:pt x="6671309" y="5301"/>
                  </a:lnTo>
                  <a:lnTo>
                    <a:pt x="6621262" y="10320"/>
                  </a:lnTo>
                  <a:lnTo>
                    <a:pt x="6571518" y="17026"/>
                  </a:lnTo>
                  <a:lnTo>
                    <a:pt x="2387279" y="655122"/>
                  </a:lnTo>
                  <a:lnTo>
                    <a:pt x="2329541" y="664512"/>
                  </a:lnTo>
                  <a:lnTo>
                    <a:pt x="2272618" y="674943"/>
                  </a:lnTo>
                  <a:lnTo>
                    <a:pt x="2216526" y="686402"/>
                  </a:lnTo>
                  <a:lnTo>
                    <a:pt x="2161285" y="698876"/>
                  </a:lnTo>
                  <a:lnTo>
                    <a:pt x="2106913" y="712354"/>
                  </a:lnTo>
                  <a:lnTo>
                    <a:pt x="2053427" y="726822"/>
                  </a:lnTo>
                  <a:lnTo>
                    <a:pt x="2000845" y="742270"/>
                  </a:lnTo>
                  <a:lnTo>
                    <a:pt x="1949186" y="758684"/>
                  </a:lnTo>
                  <a:lnTo>
                    <a:pt x="1898468" y="776052"/>
                  </a:lnTo>
                  <a:lnTo>
                    <a:pt x="1848709" y="794362"/>
                  </a:lnTo>
                  <a:lnTo>
                    <a:pt x="1799926" y="813601"/>
                  </a:lnTo>
                  <a:lnTo>
                    <a:pt x="1752139" y="833758"/>
                  </a:lnTo>
                  <a:lnTo>
                    <a:pt x="1705364" y="854820"/>
                  </a:lnTo>
                  <a:lnTo>
                    <a:pt x="1659620" y="876775"/>
                  </a:lnTo>
                  <a:lnTo>
                    <a:pt x="1614925" y="899610"/>
                  </a:lnTo>
                  <a:lnTo>
                    <a:pt x="1571297" y="923314"/>
                  </a:lnTo>
                  <a:lnTo>
                    <a:pt x="1528755" y="947873"/>
                  </a:lnTo>
                  <a:lnTo>
                    <a:pt x="1487315" y="973276"/>
                  </a:lnTo>
                  <a:lnTo>
                    <a:pt x="1446997" y="999510"/>
                  </a:lnTo>
                  <a:lnTo>
                    <a:pt x="1407818" y="1026564"/>
                  </a:lnTo>
                  <a:lnTo>
                    <a:pt x="1369797" y="1054424"/>
                  </a:lnTo>
                  <a:lnTo>
                    <a:pt x="1332951" y="1083079"/>
                  </a:lnTo>
                  <a:lnTo>
                    <a:pt x="1297298" y="1112516"/>
                  </a:lnTo>
                  <a:lnTo>
                    <a:pt x="1262857" y="1142723"/>
                  </a:lnTo>
                  <a:lnTo>
                    <a:pt x="1229645" y="1173687"/>
                  </a:lnTo>
                  <a:lnTo>
                    <a:pt x="1197681" y="1205397"/>
                  </a:lnTo>
                  <a:lnTo>
                    <a:pt x="1166983" y="1237840"/>
                  </a:lnTo>
                  <a:lnTo>
                    <a:pt x="1137569" y="1271004"/>
                  </a:lnTo>
                  <a:lnTo>
                    <a:pt x="1109456" y="1304876"/>
                  </a:lnTo>
                  <a:lnTo>
                    <a:pt x="1082663" y="1339445"/>
                  </a:lnTo>
                  <a:lnTo>
                    <a:pt x="1057208" y="1374697"/>
                  </a:lnTo>
                  <a:lnTo>
                    <a:pt x="1033109" y="1410621"/>
                  </a:lnTo>
                  <a:lnTo>
                    <a:pt x="1010384" y="1447205"/>
                  </a:lnTo>
                  <a:lnTo>
                    <a:pt x="989051" y="1484436"/>
                  </a:lnTo>
                  <a:lnTo>
                    <a:pt x="969129" y="1522301"/>
                  </a:lnTo>
                  <a:lnTo>
                    <a:pt x="950634" y="1560789"/>
                  </a:lnTo>
                  <a:lnTo>
                    <a:pt x="933586" y="1599887"/>
                  </a:lnTo>
                  <a:lnTo>
                    <a:pt x="918002" y="1639584"/>
                  </a:lnTo>
                  <a:lnTo>
                    <a:pt x="903900" y="1679865"/>
                  </a:lnTo>
                  <a:lnTo>
                    <a:pt x="27833" y="4341146"/>
                  </a:lnTo>
                  <a:lnTo>
                    <a:pt x="9213" y="4413844"/>
                  </a:lnTo>
                  <a:lnTo>
                    <a:pt x="650" y="4487103"/>
                  </a:lnTo>
                  <a:lnTo>
                    <a:pt x="0" y="4523820"/>
                  </a:lnTo>
                  <a:lnTo>
                    <a:pt x="1694" y="4560531"/>
                  </a:lnTo>
                  <a:lnTo>
                    <a:pt x="11893" y="4633734"/>
                  </a:lnTo>
                  <a:lnTo>
                    <a:pt x="30797" y="4706323"/>
                  </a:lnTo>
                  <a:lnTo>
                    <a:pt x="57955" y="4777904"/>
                  </a:lnTo>
                  <a:lnTo>
                    <a:pt x="74489" y="4813194"/>
                  </a:lnTo>
                  <a:lnTo>
                    <a:pt x="92917" y="4848086"/>
                  </a:lnTo>
                  <a:lnTo>
                    <a:pt x="113183" y="4882530"/>
                  </a:lnTo>
                  <a:lnTo>
                    <a:pt x="135230" y="4916477"/>
                  </a:lnTo>
                  <a:lnTo>
                    <a:pt x="159004" y="4949878"/>
                  </a:lnTo>
                  <a:lnTo>
                    <a:pt x="184446" y="4982685"/>
                  </a:lnTo>
                  <a:lnTo>
                    <a:pt x="211500" y="5014847"/>
                  </a:lnTo>
                  <a:lnTo>
                    <a:pt x="240112" y="5046317"/>
                  </a:lnTo>
                  <a:lnTo>
                    <a:pt x="270223" y="5077046"/>
                  </a:lnTo>
                  <a:lnTo>
                    <a:pt x="301778" y="5106983"/>
                  </a:lnTo>
                  <a:lnTo>
                    <a:pt x="334720" y="5136082"/>
                  </a:lnTo>
                  <a:lnTo>
                    <a:pt x="368993" y="5164291"/>
                  </a:lnTo>
                  <a:lnTo>
                    <a:pt x="404540" y="5191563"/>
                  </a:lnTo>
                  <a:lnTo>
                    <a:pt x="441306" y="5217848"/>
                  </a:lnTo>
                  <a:lnTo>
                    <a:pt x="479234" y="5243097"/>
                  </a:lnTo>
                  <a:lnTo>
                    <a:pt x="518267" y="5267262"/>
                  </a:lnTo>
                  <a:lnTo>
                    <a:pt x="558350" y="5290293"/>
                  </a:lnTo>
                  <a:lnTo>
                    <a:pt x="599425" y="5312142"/>
                  </a:lnTo>
                  <a:lnTo>
                    <a:pt x="641437" y="5332759"/>
                  </a:lnTo>
                  <a:lnTo>
                    <a:pt x="684329" y="5352095"/>
                  </a:lnTo>
                  <a:lnTo>
                    <a:pt x="728045" y="5370102"/>
                  </a:lnTo>
                  <a:lnTo>
                    <a:pt x="772528" y="5386731"/>
                  </a:lnTo>
                  <a:lnTo>
                    <a:pt x="817722" y="5401932"/>
                  </a:lnTo>
                  <a:lnTo>
                    <a:pt x="863571" y="5415656"/>
                  </a:lnTo>
                  <a:lnTo>
                    <a:pt x="910018" y="5427855"/>
                  </a:lnTo>
                  <a:lnTo>
                    <a:pt x="957008" y="5438479"/>
                  </a:lnTo>
                  <a:lnTo>
                    <a:pt x="1004483" y="5447480"/>
                  </a:lnTo>
                  <a:lnTo>
                    <a:pt x="1052387" y="5454809"/>
                  </a:lnTo>
                  <a:lnTo>
                    <a:pt x="1100665" y="5460416"/>
                  </a:lnTo>
                  <a:lnTo>
                    <a:pt x="1149259" y="5464252"/>
                  </a:lnTo>
                  <a:lnTo>
                    <a:pt x="1198113" y="5466270"/>
                  </a:lnTo>
                  <a:lnTo>
                    <a:pt x="1247171" y="5466418"/>
                  </a:lnTo>
                  <a:lnTo>
                    <a:pt x="1296377" y="5464650"/>
                  </a:lnTo>
                  <a:lnTo>
                    <a:pt x="1345674" y="5460915"/>
                  </a:lnTo>
                  <a:lnTo>
                    <a:pt x="1395006" y="5455164"/>
                  </a:lnTo>
                  <a:lnTo>
                    <a:pt x="6067701" y="4813445"/>
                  </a:lnTo>
                  <a:lnTo>
                    <a:pt x="6126275" y="4804840"/>
                  </a:lnTo>
                  <a:lnTo>
                    <a:pt x="6183991" y="4795240"/>
                  </a:lnTo>
                  <a:lnTo>
                    <a:pt x="6240835" y="4784656"/>
                  </a:lnTo>
                  <a:lnTo>
                    <a:pt x="6296793" y="4773099"/>
                  </a:lnTo>
                  <a:lnTo>
                    <a:pt x="6351850" y="4760580"/>
                  </a:lnTo>
                  <a:lnTo>
                    <a:pt x="6405991" y="4747110"/>
                  </a:lnTo>
                  <a:lnTo>
                    <a:pt x="6459204" y="4732700"/>
                  </a:lnTo>
                  <a:lnTo>
                    <a:pt x="6511472" y="4717360"/>
                  </a:lnTo>
                  <a:lnTo>
                    <a:pt x="6562782" y="4701103"/>
                  </a:lnTo>
                  <a:lnTo>
                    <a:pt x="6613120" y="4683938"/>
                  </a:lnTo>
                  <a:lnTo>
                    <a:pt x="6662470" y="4665876"/>
                  </a:lnTo>
                  <a:lnTo>
                    <a:pt x="6710820" y="4646929"/>
                  </a:lnTo>
                  <a:lnTo>
                    <a:pt x="6758154" y="4627108"/>
                  </a:lnTo>
                  <a:lnTo>
                    <a:pt x="6804458" y="4606422"/>
                  </a:lnTo>
                  <a:lnTo>
                    <a:pt x="6849718" y="4584884"/>
                  </a:lnTo>
                  <a:lnTo>
                    <a:pt x="6893919" y="4562504"/>
                  </a:lnTo>
                  <a:lnTo>
                    <a:pt x="6937048" y="4539293"/>
                  </a:lnTo>
                  <a:lnTo>
                    <a:pt x="6979089" y="4515262"/>
                  </a:lnTo>
                  <a:lnTo>
                    <a:pt x="7020028" y="4490422"/>
                  </a:lnTo>
                  <a:lnTo>
                    <a:pt x="7059851" y="4464784"/>
                  </a:lnTo>
                  <a:lnTo>
                    <a:pt x="7098544" y="4438358"/>
                  </a:lnTo>
                  <a:lnTo>
                    <a:pt x="7136093" y="4411157"/>
                  </a:lnTo>
                  <a:lnTo>
                    <a:pt x="7172482" y="4383189"/>
                  </a:lnTo>
                  <a:lnTo>
                    <a:pt x="7207698" y="4354468"/>
                  </a:lnTo>
                  <a:lnTo>
                    <a:pt x="7241726" y="4325002"/>
                  </a:lnTo>
                  <a:lnTo>
                    <a:pt x="7274553" y="4294804"/>
                  </a:lnTo>
                  <a:lnTo>
                    <a:pt x="7306163" y="4263884"/>
                  </a:lnTo>
                  <a:lnTo>
                    <a:pt x="7336542" y="4232254"/>
                  </a:lnTo>
                  <a:lnTo>
                    <a:pt x="7365676" y="4199923"/>
                  </a:lnTo>
                  <a:lnTo>
                    <a:pt x="7393550" y="4166904"/>
                  </a:lnTo>
                  <a:lnTo>
                    <a:pt x="7420151" y="4133206"/>
                  </a:lnTo>
                  <a:lnTo>
                    <a:pt x="7445463" y="4098842"/>
                  </a:lnTo>
                  <a:lnTo>
                    <a:pt x="7469473" y="4063821"/>
                  </a:lnTo>
                  <a:lnTo>
                    <a:pt x="7492167" y="4028154"/>
                  </a:lnTo>
                  <a:lnTo>
                    <a:pt x="7513529" y="3991854"/>
                  </a:lnTo>
                  <a:lnTo>
                    <a:pt x="7533545" y="3954930"/>
                  </a:lnTo>
                  <a:lnTo>
                    <a:pt x="7552202" y="3917393"/>
                  </a:lnTo>
                  <a:lnTo>
                    <a:pt x="7569484" y="3879255"/>
                  </a:lnTo>
                  <a:lnTo>
                    <a:pt x="7585378" y="3840526"/>
                  </a:lnTo>
                  <a:lnTo>
                    <a:pt x="7599869" y="3801217"/>
                  </a:lnTo>
                  <a:lnTo>
                    <a:pt x="7612943" y="3761340"/>
                  </a:lnTo>
                  <a:lnTo>
                    <a:pt x="7624585" y="3720904"/>
                  </a:lnTo>
                  <a:lnTo>
                    <a:pt x="7634781" y="3679921"/>
                  </a:lnTo>
                  <a:lnTo>
                    <a:pt x="7643517" y="3638403"/>
                  </a:lnTo>
                  <a:lnTo>
                    <a:pt x="8160758" y="938192"/>
                  </a:lnTo>
                  <a:lnTo>
                    <a:pt x="8168158" y="871407"/>
                  </a:lnTo>
                  <a:lnTo>
                    <a:pt x="8167895" y="838138"/>
                  </a:lnTo>
                  <a:lnTo>
                    <a:pt x="8159775" y="772029"/>
                  </a:lnTo>
                  <a:lnTo>
                    <a:pt x="8141974" y="706731"/>
                  </a:lnTo>
                  <a:lnTo>
                    <a:pt x="8115022" y="642535"/>
                  </a:lnTo>
                  <a:lnTo>
                    <a:pt x="8079453" y="579729"/>
                  </a:lnTo>
                  <a:lnTo>
                    <a:pt x="8035796" y="518603"/>
                  </a:lnTo>
                  <a:lnTo>
                    <a:pt x="8011101" y="488761"/>
                  </a:lnTo>
                  <a:lnTo>
                    <a:pt x="7984585" y="459447"/>
                  </a:lnTo>
                  <a:lnTo>
                    <a:pt x="7956312" y="430699"/>
                  </a:lnTo>
                  <a:lnTo>
                    <a:pt x="7926350" y="402551"/>
                  </a:lnTo>
                  <a:lnTo>
                    <a:pt x="7894764" y="375040"/>
                  </a:lnTo>
                  <a:lnTo>
                    <a:pt x="7861623" y="348202"/>
                  </a:lnTo>
                  <a:lnTo>
                    <a:pt x="7826991" y="322075"/>
                  </a:lnTo>
                  <a:lnTo>
                    <a:pt x="7790936" y="296692"/>
                  </a:lnTo>
                  <a:lnTo>
                    <a:pt x="7753523" y="272092"/>
                  </a:lnTo>
                  <a:lnTo>
                    <a:pt x="7714820" y="248310"/>
                  </a:lnTo>
                  <a:lnTo>
                    <a:pt x="7674893" y="225382"/>
                  </a:lnTo>
                  <a:lnTo>
                    <a:pt x="7633807" y="203344"/>
                  </a:lnTo>
                  <a:lnTo>
                    <a:pt x="7591631" y="182233"/>
                  </a:lnTo>
                  <a:lnTo>
                    <a:pt x="7548430" y="162085"/>
                  </a:lnTo>
                  <a:lnTo>
                    <a:pt x="7504270" y="142935"/>
                  </a:lnTo>
                  <a:lnTo>
                    <a:pt x="7459218" y="124821"/>
                  </a:lnTo>
                  <a:lnTo>
                    <a:pt x="7413341" y="107779"/>
                  </a:lnTo>
                  <a:lnTo>
                    <a:pt x="7366704" y="91843"/>
                  </a:lnTo>
                  <a:lnTo>
                    <a:pt x="7319375" y="77052"/>
                  </a:lnTo>
                  <a:lnTo>
                    <a:pt x="7271420" y="63440"/>
                  </a:lnTo>
                  <a:lnTo>
                    <a:pt x="7222906" y="51044"/>
                  </a:lnTo>
                  <a:lnTo>
                    <a:pt x="7173898" y="39901"/>
                  </a:lnTo>
                  <a:lnTo>
                    <a:pt x="7124463" y="30046"/>
                  </a:lnTo>
                  <a:lnTo>
                    <a:pt x="7074668" y="21516"/>
                  </a:lnTo>
                  <a:lnTo>
                    <a:pt x="7024579" y="14346"/>
                  </a:lnTo>
                  <a:lnTo>
                    <a:pt x="6974262" y="8574"/>
                  </a:lnTo>
                  <a:lnTo>
                    <a:pt x="6923785" y="4234"/>
                  </a:lnTo>
                  <a:lnTo>
                    <a:pt x="6873213" y="1364"/>
                  </a:lnTo>
                  <a:lnTo>
                    <a:pt x="6822613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028629" y="3551787"/>
              <a:ext cx="17409160" cy="3656329"/>
            </a:xfrm>
            <a:custGeom>
              <a:avLst/>
              <a:gdLst/>
              <a:ahLst/>
              <a:cxnLst/>
              <a:rect l="l" t="t" r="r" b="b"/>
              <a:pathLst>
                <a:path w="17409160" h="3656329">
                  <a:moveTo>
                    <a:pt x="17059271" y="0"/>
                  </a:moveTo>
                  <a:lnTo>
                    <a:pt x="349413" y="0"/>
                  </a:lnTo>
                  <a:lnTo>
                    <a:pt x="301999" y="3189"/>
                  </a:lnTo>
                  <a:lnTo>
                    <a:pt x="256524" y="12478"/>
                  </a:lnTo>
                  <a:lnTo>
                    <a:pt x="213404" y="27452"/>
                  </a:lnTo>
                  <a:lnTo>
                    <a:pt x="173056" y="47694"/>
                  </a:lnTo>
                  <a:lnTo>
                    <a:pt x="135896" y="72788"/>
                  </a:lnTo>
                  <a:lnTo>
                    <a:pt x="102339" y="102317"/>
                  </a:lnTo>
                  <a:lnTo>
                    <a:pt x="72803" y="135866"/>
                  </a:lnTo>
                  <a:lnTo>
                    <a:pt x="47704" y="173017"/>
                  </a:lnTo>
                  <a:lnTo>
                    <a:pt x="27458" y="213356"/>
                  </a:lnTo>
                  <a:lnTo>
                    <a:pt x="12481" y="256465"/>
                  </a:lnTo>
                  <a:lnTo>
                    <a:pt x="3189" y="301928"/>
                  </a:lnTo>
                  <a:lnTo>
                    <a:pt x="0" y="349329"/>
                  </a:lnTo>
                  <a:lnTo>
                    <a:pt x="0" y="3306579"/>
                  </a:lnTo>
                  <a:lnTo>
                    <a:pt x="3189" y="3353980"/>
                  </a:lnTo>
                  <a:lnTo>
                    <a:pt x="12481" y="3399443"/>
                  </a:lnTo>
                  <a:lnTo>
                    <a:pt x="27458" y="3442551"/>
                  </a:lnTo>
                  <a:lnTo>
                    <a:pt x="47704" y="3482889"/>
                  </a:lnTo>
                  <a:lnTo>
                    <a:pt x="72803" y="3520039"/>
                  </a:lnTo>
                  <a:lnTo>
                    <a:pt x="102339" y="3553586"/>
                  </a:lnTo>
                  <a:lnTo>
                    <a:pt x="135896" y="3583114"/>
                  </a:lnTo>
                  <a:lnTo>
                    <a:pt x="173056" y="3608207"/>
                  </a:lnTo>
                  <a:lnTo>
                    <a:pt x="213404" y="3628448"/>
                  </a:lnTo>
                  <a:lnTo>
                    <a:pt x="256524" y="3643421"/>
                  </a:lnTo>
                  <a:lnTo>
                    <a:pt x="301999" y="3652710"/>
                  </a:lnTo>
                  <a:lnTo>
                    <a:pt x="349413" y="3655899"/>
                  </a:lnTo>
                  <a:lnTo>
                    <a:pt x="17059271" y="3655899"/>
                  </a:lnTo>
                  <a:lnTo>
                    <a:pt x="17106672" y="3652710"/>
                  </a:lnTo>
                  <a:lnTo>
                    <a:pt x="17152134" y="3643421"/>
                  </a:lnTo>
                  <a:lnTo>
                    <a:pt x="17195242" y="3628448"/>
                  </a:lnTo>
                  <a:lnTo>
                    <a:pt x="17235580" y="3608207"/>
                  </a:lnTo>
                  <a:lnTo>
                    <a:pt x="17272730" y="3583114"/>
                  </a:lnTo>
                  <a:lnTo>
                    <a:pt x="17306278" y="3553586"/>
                  </a:lnTo>
                  <a:lnTo>
                    <a:pt x="17335806" y="3520039"/>
                  </a:lnTo>
                  <a:lnTo>
                    <a:pt x="17360898" y="3482889"/>
                  </a:lnTo>
                  <a:lnTo>
                    <a:pt x="17381139" y="3442551"/>
                  </a:lnTo>
                  <a:lnTo>
                    <a:pt x="17396112" y="3399443"/>
                  </a:lnTo>
                  <a:lnTo>
                    <a:pt x="17405401" y="3353980"/>
                  </a:lnTo>
                  <a:lnTo>
                    <a:pt x="17408590" y="3306579"/>
                  </a:lnTo>
                  <a:lnTo>
                    <a:pt x="17408590" y="349329"/>
                  </a:lnTo>
                  <a:lnTo>
                    <a:pt x="17405401" y="301928"/>
                  </a:lnTo>
                  <a:lnTo>
                    <a:pt x="17396112" y="256465"/>
                  </a:lnTo>
                  <a:lnTo>
                    <a:pt x="17381139" y="213356"/>
                  </a:lnTo>
                  <a:lnTo>
                    <a:pt x="17360898" y="173017"/>
                  </a:lnTo>
                  <a:lnTo>
                    <a:pt x="17335806" y="135866"/>
                  </a:lnTo>
                  <a:lnTo>
                    <a:pt x="17306278" y="102317"/>
                  </a:lnTo>
                  <a:lnTo>
                    <a:pt x="17272730" y="72788"/>
                  </a:lnTo>
                  <a:lnTo>
                    <a:pt x="17235580" y="47694"/>
                  </a:lnTo>
                  <a:lnTo>
                    <a:pt x="17195242" y="27452"/>
                  </a:lnTo>
                  <a:lnTo>
                    <a:pt x="17152134" y="12478"/>
                  </a:lnTo>
                  <a:lnTo>
                    <a:pt x="17106672" y="3189"/>
                  </a:lnTo>
                  <a:lnTo>
                    <a:pt x="1705927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295122" y="4801403"/>
              <a:ext cx="2433955" cy="995044"/>
            </a:xfrm>
            <a:custGeom>
              <a:avLst/>
              <a:gdLst/>
              <a:ahLst/>
              <a:cxnLst/>
              <a:rect l="l" t="t" r="r" b="b"/>
              <a:pathLst>
                <a:path w="2433954" h="995045">
                  <a:moveTo>
                    <a:pt x="2084229" y="0"/>
                  </a:moveTo>
                  <a:lnTo>
                    <a:pt x="349319" y="0"/>
                  </a:lnTo>
                  <a:lnTo>
                    <a:pt x="301918" y="3188"/>
                  </a:lnTo>
                  <a:lnTo>
                    <a:pt x="256455" y="12477"/>
                  </a:lnTo>
                  <a:lnTo>
                    <a:pt x="213347" y="27450"/>
                  </a:lnTo>
                  <a:lnTo>
                    <a:pt x="173010" y="47691"/>
                  </a:lnTo>
                  <a:lnTo>
                    <a:pt x="135859" y="72784"/>
                  </a:lnTo>
                  <a:lnTo>
                    <a:pt x="102312" y="102312"/>
                  </a:lnTo>
                  <a:lnTo>
                    <a:pt x="72784" y="135859"/>
                  </a:lnTo>
                  <a:lnTo>
                    <a:pt x="47691" y="173010"/>
                  </a:lnTo>
                  <a:lnTo>
                    <a:pt x="27450" y="213347"/>
                  </a:lnTo>
                  <a:lnTo>
                    <a:pt x="12477" y="256455"/>
                  </a:lnTo>
                  <a:lnTo>
                    <a:pt x="3188" y="301918"/>
                  </a:lnTo>
                  <a:lnTo>
                    <a:pt x="0" y="349319"/>
                  </a:lnTo>
                  <a:lnTo>
                    <a:pt x="0" y="645414"/>
                  </a:lnTo>
                  <a:lnTo>
                    <a:pt x="3188" y="692815"/>
                  </a:lnTo>
                  <a:lnTo>
                    <a:pt x="12477" y="738278"/>
                  </a:lnTo>
                  <a:lnTo>
                    <a:pt x="27450" y="781386"/>
                  </a:lnTo>
                  <a:lnTo>
                    <a:pt x="47691" y="821724"/>
                  </a:lnTo>
                  <a:lnTo>
                    <a:pt x="72784" y="858874"/>
                  </a:lnTo>
                  <a:lnTo>
                    <a:pt x="102312" y="892421"/>
                  </a:lnTo>
                  <a:lnTo>
                    <a:pt x="135859" y="921949"/>
                  </a:lnTo>
                  <a:lnTo>
                    <a:pt x="173010" y="947042"/>
                  </a:lnTo>
                  <a:lnTo>
                    <a:pt x="213347" y="967283"/>
                  </a:lnTo>
                  <a:lnTo>
                    <a:pt x="256455" y="982256"/>
                  </a:lnTo>
                  <a:lnTo>
                    <a:pt x="301918" y="991545"/>
                  </a:lnTo>
                  <a:lnTo>
                    <a:pt x="349319" y="994734"/>
                  </a:lnTo>
                  <a:lnTo>
                    <a:pt x="2084229" y="994734"/>
                  </a:lnTo>
                  <a:lnTo>
                    <a:pt x="2131630" y="991545"/>
                  </a:lnTo>
                  <a:lnTo>
                    <a:pt x="2177093" y="982256"/>
                  </a:lnTo>
                  <a:lnTo>
                    <a:pt x="2220201" y="967283"/>
                  </a:lnTo>
                  <a:lnTo>
                    <a:pt x="2260538" y="947042"/>
                  </a:lnTo>
                  <a:lnTo>
                    <a:pt x="2297689" y="921949"/>
                  </a:lnTo>
                  <a:lnTo>
                    <a:pt x="2331236" y="892421"/>
                  </a:lnTo>
                  <a:lnTo>
                    <a:pt x="2360764" y="858874"/>
                  </a:lnTo>
                  <a:lnTo>
                    <a:pt x="2385857" y="821724"/>
                  </a:lnTo>
                  <a:lnTo>
                    <a:pt x="2406098" y="781386"/>
                  </a:lnTo>
                  <a:lnTo>
                    <a:pt x="2421071" y="738278"/>
                  </a:lnTo>
                  <a:lnTo>
                    <a:pt x="2430360" y="692815"/>
                  </a:lnTo>
                  <a:lnTo>
                    <a:pt x="2433548" y="645414"/>
                  </a:lnTo>
                  <a:lnTo>
                    <a:pt x="2433548" y="349319"/>
                  </a:lnTo>
                  <a:lnTo>
                    <a:pt x="2430360" y="301918"/>
                  </a:lnTo>
                  <a:lnTo>
                    <a:pt x="2421071" y="256455"/>
                  </a:lnTo>
                  <a:lnTo>
                    <a:pt x="2406098" y="213347"/>
                  </a:lnTo>
                  <a:lnTo>
                    <a:pt x="2385857" y="173010"/>
                  </a:lnTo>
                  <a:lnTo>
                    <a:pt x="2360764" y="135859"/>
                  </a:lnTo>
                  <a:lnTo>
                    <a:pt x="2331236" y="102312"/>
                  </a:lnTo>
                  <a:lnTo>
                    <a:pt x="2297689" y="72784"/>
                  </a:lnTo>
                  <a:lnTo>
                    <a:pt x="2260538" y="47691"/>
                  </a:lnTo>
                  <a:lnTo>
                    <a:pt x="2220201" y="27450"/>
                  </a:lnTo>
                  <a:lnTo>
                    <a:pt x="2177093" y="12477"/>
                  </a:lnTo>
                  <a:lnTo>
                    <a:pt x="2131630" y="3188"/>
                  </a:lnTo>
                  <a:lnTo>
                    <a:pt x="2084229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1682" y="681875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51406" y="4887286"/>
            <a:ext cx="162623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-2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42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395269" y="4433796"/>
            <a:ext cx="17875034" cy="1482085"/>
          </a:xfrm>
          <a:prstGeom prst="rect">
            <a:avLst/>
          </a:prstGeom>
        </p:spPr>
        <p:txBody>
          <a:bodyPr vert="horz" wrap="square" lIns="0" tIns="934351" rIns="0" bIns="0" rtlCol="0">
            <a:spAutoFit/>
          </a:bodyPr>
          <a:lstStyle/>
          <a:p>
            <a:pPr marL="3239135" marR="5080">
              <a:lnSpc>
                <a:spcPts val="4200"/>
              </a:lnSpc>
              <a:spcBef>
                <a:spcPts val="450"/>
              </a:spcBef>
            </a:pPr>
            <a:r>
              <a:rPr lang="ru-RU" spc="-80" dirty="0" smtClean="0"/>
              <a:t>ПРОВЕСТИ</a:t>
            </a:r>
            <a:r>
              <a:rPr spc="-75" dirty="0" smtClean="0"/>
              <a:t> </a:t>
            </a:r>
            <a:r>
              <a:rPr spc="-160" dirty="0" smtClean="0"/>
              <a:t>СОБРАНИЕ</a:t>
            </a:r>
            <a:r>
              <a:rPr spc="-160" dirty="0"/>
              <a:t>,</a:t>
            </a:r>
            <a:r>
              <a:rPr spc="-70" dirty="0"/>
              <a:t> </a:t>
            </a:r>
            <a:r>
              <a:rPr spc="-85" dirty="0"/>
              <a:t>НА</a:t>
            </a:r>
            <a:r>
              <a:rPr spc="-75" dirty="0"/>
              <a:t> </a:t>
            </a:r>
            <a:r>
              <a:rPr spc="-60" dirty="0"/>
              <a:t>КОТОРОМ </a:t>
            </a:r>
            <a:r>
              <a:rPr spc="-55" dirty="0"/>
              <a:t> </a:t>
            </a:r>
            <a:r>
              <a:rPr spc="-155" dirty="0"/>
              <a:t>ОПРЕДЕЛЯЮТСЯ: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029676" y="0"/>
            <a:ext cx="18074640" cy="8956675"/>
            <a:chOff x="2029676" y="0"/>
            <a:chExt cx="18074640" cy="895667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52359" y="0"/>
              <a:ext cx="6451730" cy="66107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29676" y="7783585"/>
              <a:ext cx="5822315" cy="1172845"/>
            </a:xfrm>
            <a:custGeom>
              <a:avLst/>
              <a:gdLst/>
              <a:ahLst/>
              <a:cxnLst/>
              <a:rect l="l" t="t" r="r" b="b"/>
              <a:pathLst>
                <a:path w="5822315" h="1172845">
                  <a:moveTo>
                    <a:pt x="5472493" y="0"/>
                  </a:moveTo>
                  <a:lnTo>
                    <a:pt x="349329" y="0"/>
                  </a:lnTo>
                  <a:lnTo>
                    <a:pt x="301928" y="3188"/>
                  </a:lnTo>
                  <a:lnTo>
                    <a:pt x="256465" y="12477"/>
                  </a:lnTo>
                  <a:lnTo>
                    <a:pt x="213356" y="27450"/>
                  </a:lnTo>
                  <a:lnTo>
                    <a:pt x="173017" y="47691"/>
                  </a:lnTo>
                  <a:lnTo>
                    <a:pt x="135866" y="72784"/>
                  </a:lnTo>
                  <a:lnTo>
                    <a:pt x="102317" y="102312"/>
                  </a:lnTo>
                  <a:lnTo>
                    <a:pt x="72788" y="135859"/>
                  </a:lnTo>
                  <a:lnTo>
                    <a:pt x="47694" y="173010"/>
                  </a:lnTo>
                  <a:lnTo>
                    <a:pt x="27452" y="213347"/>
                  </a:lnTo>
                  <a:lnTo>
                    <a:pt x="12478" y="256455"/>
                  </a:lnTo>
                  <a:lnTo>
                    <a:pt x="3189" y="301918"/>
                  </a:lnTo>
                  <a:lnTo>
                    <a:pt x="0" y="349319"/>
                  </a:lnTo>
                  <a:lnTo>
                    <a:pt x="0" y="823419"/>
                  </a:lnTo>
                  <a:lnTo>
                    <a:pt x="3189" y="870821"/>
                  </a:lnTo>
                  <a:lnTo>
                    <a:pt x="12478" y="916283"/>
                  </a:lnTo>
                  <a:lnTo>
                    <a:pt x="27452" y="959391"/>
                  </a:lnTo>
                  <a:lnTo>
                    <a:pt x="47694" y="999729"/>
                  </a:lnTo>
                  <a:lnTo>
                    <a:pt x="72788" y="1036879"/>
                  </a:lnTo>
                  <a:lnTo>
                    <a:pt x="102317" y="1070426"/>
                  </a:lnTo>
                  <a:lnTo>
                    <a:pt x="135866" y="1099954"/>
                  </a:lnTo>
                  <a:lnTo>
                    <a:pt x="173017" y="1125047"/>
                  </a:lnTo>
                  <a:lnTo>
                    <a:pt x="213356" y="1145288"/>
                  </a:lnTo>
                  <a:lnTo>
                    <a:pt x="256465" y="1160261"/>
                  </a:lnTo>
                  <a:lnTo>
                    <a:pt x="301928" y="1169550"/>
                  </a:lnTo>
                  <a:lnTo>
                    <a:pt x="349329" y="1172739"/>
                  </a:lnTo>
                  <a:lnTo>
                    <a:pt x="5472493" y="1172739"/>
                  </a:lnTo>
                  <a:lnTo>
                    <a:pt x="5519894" y="1169550"/>
                  </a:lnTo>
                  <a:lnTo>
                    <a:pt x="5565356" y="1160261"/>
                  </a:lnTo>
                  <a:lnTo>
                    <a:pt x="5608464" y="1145288"/>
                  </a:lnTo>
                  <a:lnTo>
                    <a:pt x="5648802" y="1125047"/>
                  </a:lnTo>
                  <a:lnTo>
                    <a:pt x="5685952" y="1099954"/>
                  </a:lnTo>
                  <a:lnTo>
                    <a:pt x="5719499" y="1070426"/>
                  </a:lnTo>
                  <a:lnTo>
                    <a:pt x="5749027" y="1036879"/>
                  </a:lnTo>
                  <a:lnTo>
                    <a:pt x="5774120" y="999729"/>
                  </a:lnTo>
                  <a:lnTo>
                    <a:pt x="5794361" y="959391"/>
                  </a:lnTo>
                  <a:lnTo>
                    <a:pt x="5809334" y="916283"/>
                  </a:lnTo>
                  <a:lnTo>
                    <a:pt x="5818623" y="870821"/>
                  </a:lnTo>
                  <a:lnTo>
                    <a:pt x="5821812" y="823419"/>
                  </a:lnTo>
                  <a:lnTo>
                    <a:pt x="5821812" y="349319"/>
                  </a:lnTo>
                  <a:lnTo>
                    <a:pt x="5818623" y="301918"/>
                  </a:lnTo>
                  <a:lnTo>
                    <a:pt x="5809334" y="256455"/>
                  </a:lnTo>
                  <a:lnTo>
                    <a:pt x="5794361" y="213347"/>
                  </a:lnTo>
                  <a:lnTo>
                    <a:pt x="5774120" y="173010"/>
                  </a:lnTo>
                  <a:lnTo>
                    <a:pt x="5749027" y="135859"/>
                  </a:lnTo>
                  <a:lnTo>
                    <a:pt x="5719499" y="102312"/>
                  </a:lnTo>
                  <a:lnTo>
                    <a:pt x="5685952" y="72784"/>
                  </a:lnTo>
                  <a:lnTo>
                    <a:pt x="5648802" y="47691"/>
                  </a:lnTo>
                  <a:lnTo>
                    <a:pt x="5608464" y="27450"/>
                  </a:lnTo>
                  <a:lnTo>
                    <a:pt x="5565356" y="12477"/>
                  </a:lnTo>
                  <a:lnTo>
                    <a:pt x="5519894" y="3188"/>
                  </a:lnTo>
                  <a:lnTo>
                    <a:pt x="5472493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78459" y="7936733"/>
            <a:ext cx="5373532" cy="845231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ct val="76600"/>
              </a:lnSpc>
              <a:spcBef>
                <a:spcPts val="955"/>
              </a:spcBef>
            </a:pPr>
            <a:r>
              <a:rPr sz="3050" b="1" spc="170" dirty="0">
                <a:solidFill>
                  <a:srgbClr val="453A90"/>
                </a:solidFill>
                <a:latin typeface="Trebuchet MS"/>
                <a:cs typeface="Trebuchet MS"/>
              </a:rPr>
              <a:t>СОСТАВ </a:t>
            </a:r>
            <a:r>
              <a:rPr sz="3050" b="1" spc="140" dirty="0">
                <a:solidFill>
                  <a:srgbClr val="453A90"/>
                </a:solidFill>
                <a:latin typeface="Trebuchet MS"/>
                <a:cs typeface="Trebuchet MS"/>
              </a:rPr>
              <a:t>СОВЕТА </a:t>
            </a:r>
            <a:r>
              <a:rPr sz="3050" b="1" spc="145" dirty="0">
                <a:solidFill>
                  <a:srgbClr val="453A90"/>
                </a:solidFill>
                <a:latin typeface="Trebuchet MS"/>
                <a:cs typeface="Trebuchet MS"/>
              </a:rPr>
              <a:t> </a:t>
            </a:r>
            <a:r>
              <a:rPr sz="3050" b="1" spc="155" dirty="0">
                <a:solidFill>
                  <a:srgbClr val="453A90"/>
                </a:solidFill>
                <a:latin typeface="Trebuchet MS"/>
                <a:cs typeface="Trebuchet MS"/>
              </a:rPr>
              <a:t>ПЕРВИЧНОГО</a:t>
            </a:r>
            <a:r>
              <a:rPr sz="3050" b="1" spc="-204" dirty="0">
                <a:solidFill>
                  <a:srgbClr val="453A90"/>
                </a:solidFill>
                <a:latin typeface="Trebuchet MS"/>
                <a:cs typeface="Trebuchet MS"/>
              </a:rPr>
              <a:t> </a:t>
            </a:r>
            <a:r>
              <a:rPr sz="3050" b="1" spc="90" dirty="0">
                <a:solidFill>
                  <a:srgbClr val="453A90"/>
                </a:solidFill>
                <a:latin typeface="Trebuchet MS"/>
                <a:cs typeface="Trebuchet MS"/>
              </a:rPr>
              <a:t>ОТДЕЛЕНИЯ</a:t>
            </a:r>
            <a:endParaRPr sz="3050" b="1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7868" y="7773113"/>
            <a:ext cx="5298440" cy="1172845"/>
          </a:xfrm>
          <a:custGeom>
            <a:avLst/>
            <a:gdLst/>
            <a:ahLst/>
            <a:cxnLst/>
            <a:rect l="l" t="t" r="r" b="b"/>
            <a:pathLst>
              <a:path w="5298440" h="1172845">
                <a:moveTo>
                  <a:pt x="4948948" y="0"/>
                </a:moveTo>
                <a:lnTo>
                  <a:pt x="349329" y="0"/>
                </a:lnTo>
                <a:lnTo>
                  <a:pt x="301928" y="3188"/>
                </a:lnTo>
                <a:lnTo>
                  <a:pt x="256465" y="12477"/>
                </a:lnTo>
                <a:lnTo>
                  <a:pt x="213356" y="27450"/>
                </a:lnTo>
                <a:lnTo>
                  <a:pt x="173017" y="47691"/>
                </a:lnTo>
                <a:lnTo>
                  <a:pt x="135866" y="72784"/>
                </a:lnTo>
                <a:lnTo>
                  <a:pt x="102317" y="102312"/>
                </a:lnTo>
                <a:lnTo>
                  <a:pt x="72788" y="135859"/>
                </a:lnTo>
                <a:lnTo>
                  <a:pt x="47694" y="173010"/>
                </a:lnTo>
                <a:lnTo>
                  <a:pt x="27452" y="213347"/>
                </a:lnTo>
                <a:lnTo>
                  <a:pt x="12478" y="256455"/>
                </a:lnTo>
                <a:lnTo>
                  <a:pt x="3189" y="301918"/>
                </a:lnTo>
                <a:lnTo>
                  <a:pt x="0" y="349319"/>
                </a:lnTo>
                <a:lnTo>
                  <a:pt x="0" y="823419"/>
                </a:lnTo>
                <a:lnTo>
                  <a:pt x="3189" y="870821"/>
                </a:lnTo>
                <a:lnTo>
                  <a:pt x="12478" y="916283"/>
                </a:lnTo>
                <a:lnTo>
                  <a:pt x="27452" y="959391"/>
                </a:lnTo>
                <a:lnTo>
                  <a:pt x="47694" y="999729"/>
                </a:lnTo>
                <a:lnTo>
                  <a:pt x="72788" y="1036879"/>
                </a:lnTo>
                <a:lnTo>
                  <a:pt x="102317" y="1070426"/>
                </a:lnTo>
                <a:lnTo>
                  <a:pt x="135866" y="1099954"/>
                </a:lnTo>
                <a:lnTo>
                  <a:pt x="173017" y="1125047"/>
                </a:lnTo>
                <a:lnTo>
                  <a:pt x="213356" y="1145288"/>
                </a:lnTo>
                <a:lnTo>
                  <a:pt x="256465" y="1160261"/>
                </a:lnTo>
                <a:lnTo>
                  <a:pt x="301928" y="1169550"/>
                </a:lnTo>
                <a:lnTo>
                  <a:pt x="349329" y="1172739"/>
                </a:lnTo>
                <a:lnTo>
                  <a:pt x="4948948" y="1172739"/>
                </a:lnTo>
                <a:lnTo>
                  <a:pt x="4996349" y="1169550"/>
                </a:lnTo>
                <a:lnTo>
                  <a:pt x="5041812" y="1160261"/>
                </a:lnTo>
                <a:lnTo>
                  <a:pt x="5084920" y="1145288"/>
                </a:lnTo>
                <a:lnTo>
                  <a:pt x="5125257" y="1125047"/>
                </a:lnTo>
                <a:lnTo>
                  <a:pt x="5162408" y="1099954"/>
                </a:lnTo>
                <a:lnTo>
                  <a:pt x="5195955" y="1070426"/>
                </a:lnTo>
                <a:lnTo>
                  <a:pt x="5225483" y="1036879"/>
                </a:lnTo>
                <a:lnTo>
                  <a:pt x="5250576" y="999729"/>
                </a:lnTo>
                <a:lnTo>
                  <a:pt x="5270817" y="959391"/>
                </a:lnTo>
                <a:lnTo>
                  <a:pt x="5285790" y="916283"/>
                </a:lnTo>
                <a:lnTo>
                  <a:pt x="5295079" y="870821"/>
                </a:lnTo>
                <a:lnTo>
                  <a:pt x="5298267" y="823419"/>
                </a:lnTo>
                <a:lnTo>
                  <a:pt x="5298267" y="349319"/>
                </a:lnTo>
                <a:lnTo>
                  <a:pt x="5295079" y="301918"/>
                </a:lnTo>
                <a:lnTo>
                  <a:pt x="5285790" y="256455"/>
                </a:lnTo>
                <a:lnTo>
                  <a:pt x="5270817" y="213347"/>
                </a:lnTo>
                <a:lnTo>
                  <a:pt x="5250576" y="173010"/>
                </a:lnTo>
                <a:lnTo>
                  <a:pt x="5225483" y="135859"/>
                </a:lnTo>
                <a:lnTo>
                  <a:pt x="5195955" y="102312"/>
                </a:lnTo>
                <a:lnTo>
                  <a:pt x="5162408" y="72784"/>
                </a:lnTo>
                <a:lnTo>
                  <a:pt x="5125257" y="47691"/>
                </a:lnTo>
                <a:lnTo>
                  <a:pt x="5084920" y="27450"/>
                </a:lnTo>
                <a:lnTo>
                  <a:pt x="5041812" y="12477"/>
                </a:lnTo>
                <a:lnTo>
                  <a:pt x="4996349" y="3188"/>
                </a:lnTo>
                <a:lnTo>
                  <a:pt x="4948948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437868" y="7936919"/>
            <a:ext cx="5430650" cy="845231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ct val="76600"/>
              </a:lnSpc>
              <a:spcBef>
                <a:spcPts val="955"/>
              </a:spcBef>
            </a:pPr>
            <a:r>
              <a:rPr sz="3050" b="1" spc="100" dirty="0">
                <a:solidFill>
                  <a:srgbClr val="453A90"/>
                </a:solidFill>
                <a:latin typeface="Trebuchet MS"/>
                <a:cs typeface="Trebuchet MS"/>
              </a:rPr>
              <a:t>ПРЕДСЕДАТЕЛЬ </a:t>
            </a:r>
            <a:r>
              <a:rPr sz="3050" b="1" spc="105" dirty="0">
                <a:solidFill>
                  <a:srgbClr val="453A90"/>
                </a:solidFill>
                <a:latin typeface="Trebuchet MS"/>
                <a:cs typeface="Trebuchet MS"/>
              </a:rPr>
              <a:t> </a:t>
            </a:r>
            <a:r>
              <a:rPr sz="3050" b="1" spc="155" dirty="0">
                <a:solidFill>
                  <a:srgbClr val="453A90"/>
                </a:solidFill>
                <a:latin typeface="Trebuchet MS"/>
                <a:cs typeface="Trebuchet MS"/>
              </a:rPr>
              <a:t>ПЕРВИЧНОГО</a:t>
            </a:r>
            <a:r>
              <a:rPr sz="3050" b="1" spc="-204" dirty="0">
                <a:solidFill>
                  <a:srgbClr val="453A90"/>
                </a:solidFill>
                <a:latin typeface="Trebuchet MS"/>
                <a:cs typeface="Trebuchet MS"/>
              </a:rPr>
              <a:t> </a:t>
            </a:r>
            <a:r>
              <a:rPr sz="3050" b="1" spc="90" dirty="0">
                <a:solidFill>
                  <a:srgbClr val="453A90"/>
                </a:solidFill>
                <a:latin typeface="Trebuchet MS"/>
                <a:cs typeface="Trebuchet MS"/>
              </a:rPr>
              <a:t>ОТДЕЛЕНИЯ</a:t>
            </a:r>
            <a:endParaRPr sz="3050" b="1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86932" y="7773113"/>
            <a:ext cx="5345430" cy="1172845"/>
          </a:xfrm>
          <a:custGeom>
            <a:avLst/>
            <a:gdLst/>
            <a:ahLst/>
            <a:cxnLst/>
            <a:rect l="l" t="t" r="r" b="b"/>
            <a:pathLst>
              <a:path w="5345430" h="1172845">
                <a:moveTo>
                  <a:pt x="4996046" y="0"/>
                </a:moveTo>
                <a:lnTo>
                  <a:pt x="349319" y="0"/>
                </a:lnTo>
                <a:lnTo>
                  <a:pt x="301918" y="3188"/>
                </a:lnTo>
                <a:lnTo>
                  <a:pt x="256455" y="12477"/>
                </a:lnTo>
                <a:lnTo>
                  <a:pt x="213347" y="27450"/>
                </a:lnTo>
                <a:lnTo>
                  <a:pt x="173010" y="47691"/>
                </a:lnTo>
                <a:lnTo>
                  <a:pt x="135859" y="72784"/>
                </a:lnTo>
                <a:lnTo>
                  <a:pt x="102312" y="102312"/>
                </a:lnTo>
                <a:lnTo>
                  <a:pt x="72784" y="135859"/>
                </a:lnTo>
                <a:lnTo>
                  <a:pt x="47691" y="173010"/>
                </a:lnTo>
                <a:lnTo>
                  <a:pt x="27450" y="213347"/>
                </a:lnTo>
                <a:lnTo>
                  <a:pt x="12477" y="256455"/>
                </a:lnTo>
                <a:lnTo>
                  <a:pt x="3188" y="301918"/>
                </a:lnTo>
                <a:lnTo>
                  <a:pt x="0" y="349319"/>
                </a:lnTo>
                <a:lnTo>
                  <a:pt x="0" y="823419"/>
                </a:lnTo>
                <a:lnTo>
                  <a:pt x="3188" y="870821"/>
                </a:lnTo>
                <a:lnTo>
                  <a:pt x="12477" y="916283"/>
                </a:lnTo>
                <a:lnTo>
                  <a:pt x="27450" y="959391"/>
                </a:lnTo>
                <a:lnTo>
                  <a:pt x="47691" y="999729"/>
                </a:lnTo>
                <a:lnTo>
                  <a:pt x="72784" y="1036879"/>
                </a:lnTo>
                <a:lnTo>
                  <a:pt x="102312" y="1070426"/>
                </a:lnTo>
                <a:lnTo>
                  <a:pt x="135859" y="1099954"/>
                </a:lnTo>
                <a:lnTo>
                  <a:pt x="173010" y="1125047"/>
                </a:lnTo>
                <a:lnTo>
                  <a:pt x="213347" y="1145288"/>
                </a:lnTo>
                <a:lnTo>
                  <a:pt x="256455" y="1160261"/>
                </a:lnTo>
                <a:lnTo>
                  <a:pt x="301918" y="1169550"/>
                </a:lnTo>
                <a:lnTo>
                  <a:pt x="349319" y="1172739"/>
                </a:lnTo>
                <a:lnTo>
                  <a:pt x="4996046" y="1172739"/>
                </a:lnTo>
                <a:lnTo>
                  <a:pt x="5043447" y="1169550"/>
                </a:lnTo>
                <a:lnTo>
                  <a:pt x="5088910" y="1160261"/>
                </a:lnTo>
                <a:lnTo>
                  <a:pt x="5132018" y="1145288"/>
                </a:lnTo>
                <a:lnTo>
                  <a:pt x="5172355" y="1125047"/>
                </a:lnTo>
                <a:lnTo>
                  <a:pt x="5209506" y="1099954"/>
                </a:lnTo>
                <a:lnTo>
                  <a:pt x="5243053" y="1070426"/>
                </a:lnTo>
                <a:lnTo>
                  <a:pt x="5272581" y="1036879"/>
                </a:lnTo>
                <a:lnTo>
                  <a:pt x="5297674" y="999729"/>
                </a:lnTo>
                <a:lnTo>
                  <a:pt x="5317915" y="959391"/>
                </a:lnTo>
                <a:lnTo>
                  <a:pt x="5332888" y="916283"/>
                </a:lnTo>
                <a:lnTo>
                  <a:pt x="5342177" y="870821"/>
                </a:lnTo>
                <a:lnTo>
                  <a:pt x="5345366" y="823419"/>
                </a:lnTo>
                <a:lnTo>
                  <a:pt x="5345366" y="349319"/>
                </a:lnTo>
                <a:lnTo>
                  <a:pt x="5342177" y="301918"/>
                </a:lnTo>
                <a:lnTo>
                  <a:pt x="5332888" y="256455"/>
                </a:lnTo>
                <a:lnTo>
                  <a:pt x="5317915" y="213347"/>
                </a:lnTo>
                <a:lnTo>
                  <a:pt x="5297674" y="173010"/>
                </a:lnTo>
                <a:lnTo>
                  <a:pt x="5272581" y="135859"/>
                </a:lnTo>
                <a:lnTo>
                  <a:pt x="5243053" y="102312"/>
                </a:lnTo>
                <a:lnTo>
                  <a:pt x="5209506" y="72784"/>
                </a:lnTo>
                <a:lnTo>
                  <a:pt x="5172355" y="47691"/>
                </a:lnTo>
                <a:lnTo>
                  <a:pt x="5132018" y="27450"/>
                </a:lnTo>
                <a:lnTo>
                  <a:pt x="5088910" y="12477"/>
                </a:lnTo>
                <a:lnTo>
                  <a:pt x="5043447" y="3188"/>
                </a:lnTo>
                <a:lnTo>
                  <a:pt x="4996046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4236683" y="7936919"/>
            <a:ext cx="5283082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29"/>
              </a:lnSpc>
              <a:spcBef>
                <a:spcPts val="100"/>
              </a:spcBef>
            </a:pPr>
            <a:r>
              <a:rPr sz="3050" b="1" spc="70" dirty="0">
                <a:solidFill>
                  <a:srgbClr val="453A90"/>
                </a:solidFill>
                <a:latin typeface="Trebuchet MS"/>
                <a:cs typeface="Trebuchet MS"/>
              </a:rPr>
              <a:t>СЕКРЕТАРЬ</a:t>
            </a:r>
            <a:endParaRPr sz="3050" b="1" dirty="0">
              <a:latin typeface="Trebuchet MS"/>
              <a:cs typeface="Trebuchet MS"/>
            </a:endParaRPr>
          </a:p>
          <a:p>
            <a:pPr marL="12700">
              <a:lnSpc>
                <a:spcPts val="3229"/>
              </a:lnSpc>
            </a:pPr>
            <a:r>
              <a:rPr sz="3050" b="1" spc="155" dirty="0">
                <a:solidFill>
                  <a:srgbClr val="453A90"/>
                </a:solidFill>
                <a:latin typeface="Trebuchet MS"/>
                <a:cs typeface="Trebuchet MS"/>
              </a:rPr>
              <a:t>ПЕРВИЧНОГО</a:t>
            </a:r>
            <a:r>
              <a:rPr sz="3050" b="1" spc="-195" dirty="0">
                <a:solidFill>
                  <a:srgbClr val="453A90"/>
                </a:solidFill>
                <a:latin typeface="Trebuchet MS"/>
                <a:cs typeface="Trebuchet MS"/>
              </a:rPr>
              <a:t> </a:t>
            </a:r>
            <a:r>
              <a:rPr sz="3050" b="1" spc="90" dirty="0">
                <a:solidFill>
                  <a:srgbClr val="453A90"/>
                </a:solidFill>
                <a:latin typeface="Trebuchet MS"/>
                <a:cs typeface="Trebuchet MS"/>
              </a:rPr>
              <a:t>ОТДЕЛЕНИЯ</a:t>
            </a:r>
            <a:endParaRPr sz="3050" b="1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61514" y="7108296"/>
            <a:ext cx="617855" cy="670560"/>
          </a:xfrm>
          <a:custGeom>
            <a:avLst/>
            <a:gdLst/>
            <a:ahLst/>
            <a:cxnLst/>
            <a:rect l="l" t="t" r="r" b="b"/>
            <a:pathLst>
              <a:path w="617854" h="670559">
                <a:moveTo>
                  <a:pt x="617782" y="0"/>
                </a:moveTo>
                <a:lnTo>
                  <a:pt x="0" y="670136"/>
                </a:lnTo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9954" cy="661266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525884" y="6412395"/>
            <a:ext cx="4578350" cy="4896485"/>
          </a:xfrm>
          <a:custGeom>
            <a:avLst/>
            <a:gdLst/>
            <a:ahLst/>
            <a:cxnLst/>
            <a:rect l="l" t="t" r="r" b="b"/>
            <a:pathLst>
              <a:path w="4578350" h="4896484">
                <a:moveTo>
                  <a:pt x="4578214" y="0"/>
                </a:moveTo>
                <a:lnTo>
                  <a:pt x="849605" y="1886105"/>
                </a:lnTo>
                <a:lnTo>
                  <a:pt x="801258" y="1911353"/>
                </a:lnTo>
                <a:lnTo>
                  <a:pt x="754248" y="1937498"/>
                </a:lnTo>
                <a:lnTo>
                  <a:pt x="708581" y="1964521"/>
                </a:lnTo>
                <a:lnTo>
                  <a:pt x="664264" y="1992402"/>
                </a:lnTo>
                <a:lnTo>
                  <a:pt x="621307" y="2021123"/>
                </a:lnTo>
                <a:lnTo>
                  <a:pt x="579715" y="2050664"/>
                </a:lnTo>
                <a:lnTo>
                  <a:pt x="539496" y="2081007"/>
                </a:lnTo>
                <a:lnTo>
                  <a:pt x="500659" y="2112133"/>
                </a:lnTo>
                <a:lnTo>
                  <a:pt x="463209" y="2144022"/>
                </a:lnTo>
                <a:lnTo>
                  <a:pt x="427156" y="2176656"/>
                </a:lnTo>
                <a:lnTo>
                  <a:pt x="392505" y="2210016"/>
                </a:lnTo>
                <a:lnTo>
                  <a:pt x="359265" y="2244082"/>
                </a:lnTo>
                <a:lnTo>
                  <a:pt x="327444" y="2278836"/>
                </a:lnTo>
                <a:lnTo>
                  <a:pt x="297048" y="2314258"/>
                </a:lnTo>
                <a:lnTo>
                  <a:pt x="268085" y="2350330"/>
                </a:lnTo>
                <a:lnTo>
                  <a:pt x="240562" y="2387033"/>
                </a:lnTo>
                <a:lnTo>
                  <a:pt x="214488" y="2424347"/>
                </a:lnTo>
                <a:lnTo>
                  <a:pt x="189869" y="2462254"/>
                </a:lnTo>
                <a:lnTo>
                  <a:pt x="166713" y="2500735"/>
                </a:lnTo>
                <a:lnTo>
                  <a:pt x="145027" y="2539771"/>
                </a:lnTo>
                <a:lnTo>
                  <a:pt x="124819" y="2579342"/>
                </a:lnTo>
                <a:lnTo>
                  <a:pt x="106097" y="2619429"/>
                </a:lnTo>
                <a:lnTo>
                  <a:pt x="88867" y="2660015"/>
                </a:lnTo>
                <a:lnTo>
                  <a:pt x="73138" y="2701079"/>
                </a:lnTo>
                <a:lnTo>
                  <a:pt x="58916" y="2742603"/>
                </a:lnTo>
                <a:lnTo>
                  <a:pt x="46210" y="2784568"/>
                </a:lnTo>
                <a:lnTo>
                  <a:pt x="35026" y="2826954"/>
                </a:lnTo>
                <a:lnTo>
                  <a:pt x="25372" y="2869743"/>
                </a:lnTo>
                <a:lnTo>
                  <a:pt x="17256" y="2912916"/>
                </a:lnTo>
                <a:lnTo>
                  <a:pt x="10684" y="2956453"/>
                </a:lnTo>
                <a:lnTo>
                  <a:pt x="5666" y="3000336"/>
                </a:lnTo>
                <a:lnTo>
                  <a:pt x="2207" y="3044546"/>
                </a:lnTo>
                <a:lnTo>
                  <a:pt x="316" y="3089064"/>
                </a:lnTo>
                <a:lnTo>
                  <a:pt x="0" y="3133870"/>
                </a:lnTo>
                <a:lnTo>
                  <a:pt x="1266" y="3178947"/>
                </a:lnTo>
                <a:lnTo>
                  <a:pt x="4121" y="3224274"/>
                </a:lnTo>
                <a:lnTo>
                  <a:pt x="8574" y="3269832"/>
                </a:lnTo>
                <a:lnTo>
                  <a:pt x="14632" y="3315604"/>
                </a:lnTo>
                <a:lnTo>
                  <a:pt x="22302" y="3361569"/>
                </a:lnTo>
                <a:lnTo>
                  <a:pt x="31592" y="3407709"/>
                </a:lnTo>
                <a:lnTo>
                  <a:pt x="42509" y="3454005"/>
                </a:lnTo>
                <a:lnTo>
                  <a:pt x="407442" y="4896160"/>
                </a:lnTo>
                <a:lnTo>
                  <a:pt x="4578214" y="4896160"/>
                </a:lnTo>
                <a:lnTo>
                  <a:pt x="4578214" y="0"/>
                </a:lnTo>
                <a:close/>
              </a:path>
            </a:pathLst>
          </a:custGeom>
          <a:solidFill>
            <a:srgbClr val="E43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2310130"/>
          </a:xfrm>
          <a:custGeom>
            <a:avLst/>
            <a:gdLst/>
            <a:ahLst/>
            <a:cxnLst/>
            <a:rect l="l" t="t" r="r" b="b"/>
            <a:pathLst>
              <a:path w="20104100" h="2310130">
                <a:moveTo>
                  <a:pt x="0" y="0"/>
                </a:moveTo>
                <a:lnTo>
                  <a:pt x="20104099" y="0"/>
                </a:lnTo>
                <a:lnTo>
                  <a:pt x="20104099" y="2309615"/>
                </a:lnTo>
                <a:lnTo>
                  <a:pt x="0" y="2309615"/>
                </a:lnTo>
                <a:lnTo>
                  <a:pt x="0" y="0"/>
                </a:lnTo>
                <a:close/>
              </a:path>
            </a:pathLst>
          </a:custGeom>
          <a:solidFill>
            <a:srgbClr val="453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375349" y="3078891"/>
            <a:ext cx="17002760" cy="7928609"/>
            <a:chOff x="375349" y="3078891"/>
            <a:chExt cx="17002760" cy="7928609"/>
          </a:xfrm>
        </p:grpSpPr>
        <p:sp>
          <p:nvSpPr>
            <p:cNvPr id="6" name="object 6"/>
            <p:cNvSpPr/>
            <p:nvPr/>
          </p:nvSpPr>
          <p:spPr>
            <a:xfrm>
              <a:off x="6475789" y="5815697"/>
              <a:ext cx="10902315" cy="5192395"/>
            </a:xfrm>
            <a:custGeom>
              <a:avLst/>
              <a:gdLst/>
              <a:ahLst/>
              <a:cxnLst/>
              <a:rect l="l" t="t" r="r" b="b"/>
              <a:pathLst>
                <a:path w="10902315" h="5192395">
                  <a:moveTo>
                    <a:pt x="9167465" y="0"/>
                  </a:moveTo>
                  <a:lnTo>
                    <a:pt x="9111966" y="28"/>
                  </a:lnTo>
                  <a:lnTo>
                    <a:pt x="9056521" y="1255"/>
                  </a:lnTo>
                  <a:lnTo>
                    <a:pt x="9001179" y="3705"/>
                  </a:lnTo>
                  <a:lnTo>
                    <a:pt x="8945991" y="7402"/>
                  </a:lnTo>
                  <a:lnTo>
                    <a:pt x="3503906" y="434897"/>
                  </a:lnTo>
                  <a:lnTo>
                    <a:pt x="3441472" y="440202"/>
                  </a:lnTo>
                  <a:lnTo>
                    <a:pt x="3379675" y="446253"/>
                  </a:lnTo>
                  <a:lnTo>
                    <a:pt x="3318526" y="453044"/>
                  </a:lnTo>
                  <a:lnTo>
                    <a:pt x="3258042" y="460568"/>
                  </a:lnTo>
                  <a:lnTo>
                    <a:pt x="3198235" y="468818"/>
                  </a:lnTo>
                  <a:lnTo>
                    <a:pt x="3139120" y="477789"/>
                  </a:lnTo>
                  <a:lnTo>
                    <a:pt x="3080710" y="487474"/>
                  </a:lnTo>
                  <a:lnTo>
                    <a:pt x="3023021" y="497865"/>
                  </a:lnTo>
                  <a:lnTo>
                    <a:pt x="2966065" y="508957"/>
                  </a:lnTo>
                  <a:lnTo>
                    <a:pt x="2909857" y="520744"/>
                  </a:lnTo>
                  <a:lnTo>
                    <a:pt x="2854411" y="533218"/>
                  </a:lnTo>
                  <a:lnTo>
                    <a:pt x="2799741" y="546373"/>
                  </a:lnTo>
                  <a:lnTo>
                    <a:pt x="2745861" y="560202"/>
                  </a:lnTo>
                  <a:lnTo>
                    <a:pt x="2692784" y="574700"/>
                  </a:lnTo>
                  <a:lnTo>
                    <a:pt x="2640526" y="589860"/>
                  </a:lnTo>
                  <a:lnTo>
                    <a:pt x="2589100" y="605674"/>
                  </a:lnTo>
                  <a:lnTo>
                    <a:pt x="2538520" y="622138"/>
                  </a:lnTo>
                  <a:lnTo>
                    <a:pt x="2488800" y="639243"/>
                  </a:lnTo>
                  <a:lnTo>
                    <a:pt x="2439954" y="656984"/>
                  </a:lnTo>
                  <a:lnTo>
                    <a:pt x="2391996" y="675354"/>
                  </a:lnTo>
                  <a:lnTo>
                    <a:pt x="2344940" y="694347"/>
                  </a:lnTo>
                  <a:lnTo>
                    <a:pt x="2298801" y="713956"/>
                  </a:lnTo>
                  <a:lnTo>
                    <a:pt x="2253592" y="734174"/>
                  </a:lnTo>
                  <a:lnTo>
                    <a:pt x="2209328" y="754996"/>
                  </a:lnTo>
                  <a:lnTo>
                    <a:pt x="2166021" y="776414"/>
                  </a:lnTo>
                  <a:lnTo>
                    <a:pt x="2123687" y="798423"/>
                  </a:lnTo>
                  <a:lnTo>
                    <a:pt x="2082340" y="821015"/>
                  </a:lnTo>
                  <a:lnTo>
                    <a:pt x="2041992" y="844184"/>
                  </a:lnTo>
                  <a:lnTo>
                    <a:pt x="2002660" y="867924"/>
                  </a:lnTo>
                  <a:lnTo>
                    <a:pt x="1964356" y="892227"/>
                  </a:lnTo>
                  <a:lnTo>
                    <a:pt x="1927094" y="917089"/>
                  </a:lnTo>
                  <a:lnTo>
                    <a:pt x="1890889" y="942501"/>
                  </a:lnTo>
                  <a:lnTo>
                    <a:pt x="1855755" y="968459"/>
                  </a:lnTo>
                  <a:lnTo>
                    <a:pt x="1821705" y="994954"/>
                  </a:lnTo>
                  <a:lnTo>
                    <a:pt x="1788754" y="1021981"/>
                  </a:lnTo>
                  <a:lnTo>
                    <a:pt x="1756915" y="1049533"/>
                  </a:lnTo>
                  <a:lnTo>
                    <a:pt x="1726204" y="1077603"/>
                  </a:lnTo>
                  <a:lnTo>
                    <a:pt x="1696633" y="1106186"/>
                  </a:lnTo>
                  <a:lnTo>
                    <a:pt x="1668217" y="1135274"/>
                  </a:lnTo>
                  <a:lnTo>
                    <a:pt x="1640969" y="1164862"/>
                  </a:lnTo>
                  <a:lnTo>
                    <a:pt x="1614905" y="1194942"/>
                  </a:lnTo>
                  <a:lnTo>
                    <a:pt x="1590038" y="1225508"/>
                  </a:lnTo>
                  <a:lnTo>
                    <a:pt x="1566381" y="1256553"/>
                  </a:lnTo>
                  <a:lnTo>
                    <a:pt x="1543950" y="1288072"/>
                  </a:lnTo>
                  <a:lnTo>
                    <a:pt x="1522757" y="1320057"/>
                  </a:lnTo>
                  <a:lnTo>
                    <a:pt x="1484145" y="1385402"/>
                  </a:lnTo>
                  <a:lnTo>
                    <a:pt x="58387" y="4003908"/>
                  </a:lnTo>
                  <a:lnTo>
                    <a:pt x="30119" y="4065187"/>
                  </a:lnTo>
                  <a:lnTo>
                    <a:pt x="11286" y="4127290"/>
                  </a:lnTo>
                  <a:lnTo>
                    <a:pt x="1556" y="4189957"/>
                  </a:lnTo>
                  <a:lnTo>
                    <a:pt x="0" y="4221421"/>
                  </a:lnTo>
                  <a:lnTo>
                    <a:pt x="594" y="4252930"/>
                  </a:lnTo>
                  <a:lnTo>
                    <a:pt x="8068" y="4315949"/>
                  </a:lnTo>
                  <a:lnTo>
                    <a:pt x="23645" y="4378758"/>
                  </a:lnTo>
                  <a:lnTo>
                    <a:pt x="46991" y="4441095"/>
                  </a:lnTo>
                  <a:lnTo>
                    <a:pt x="77772" y="4502703"/>
                  </a:lnTo>
                  <a:lnTo>
                    <a:pt x="115656" y="4563322"/>
                  </a:lnTo>
                  <a:lnTo>
                    <a:pt x="160309" y="4622695"/>
                  </a:lnTo>
                  <a:lnTo>
                    <a:pt x="185069" y="4651832"/>
                  </a:lnTo>
                  <a:lnTo>
                    <a:pt x="211397" y="4680561"/>
                  </a:lnTo>
                  <a:lnTo>
                    <a:pt x="239251" y="4708848"/>
                  </a:lnTo>
                  <a:lnTo>
                    <a:pt x="268588" y="4736662"/>
                  </a:lnTo>
                  <a:lnTo>
                    <a:pt x="299368" y="4763969"/>
                  </a:lnTo>
                  <a:lnTo>
                    <a:pt x="331548" y="4790739"/>
                  </a:lnTo>
                  <a:lnTo>
                    <a:pt x="365088" y="4816937"/>
                  </a:lnTo>
                  <a:lnTo>
                    <a:pt x="399944" y="4842533"/>
                  </a:lnTo>
                  <a:lnTo>
                    <a:pt x="436077" y="4867493"/>
                  </a:lnTo>
                  <a:lnTo>
                    <a:pt x="473443" y="4891786"/>
                  </a:lnTo>
                  <a:lnTo>
                    <a:pt x="512001" y="4915378"/>
                  </a:lnTo>
                  <a:lnTo>
                    <a:pt x="551710" y="4938238"/>
                  </a:lnTo>
                  <a:lnTo>
                    <a:pt x="592528" y="4960333"/>
                  </a:lnTo>
                  <a:lnTo>
                    <a:pt x="634414" y="4981631"/>
                  </a:lnTo>
                  <a:lnTo>
                    <a:pt x="677324" y="5002100"/>
                  </a:lnTo>
                  <a:lnTo>
                    <a:pt x="721219" y="5021706"/>
                  </a:lnTo>
                  <a:lnTo>
                    <a:pt x="766056" y="5040418"/>
                  </a:lnTo>
                  <a:lnTo>
                    <a:pt x="811794" y="5058204"/>
                  </a:lnTo>
                  <a:lnTo>
                    <a:pt x="858391" y="5075031"/>
                  </a:lnTo>
                  <a:lnTo>
                    <a:pt x="905805" y="5090866"/>
                  </a:lnTo>
                  <a:lnTo>
                    <a:pt x="953995" y="5105678"/>
                  </a:lnTo>
                  <a:lnTo>
                    <a:pt x="1002918" y="5119433"/>
                  </a:lnTo>
                  <a:lnTo>
                    <a:pt x="1052534" y="5132100"/>
                  </a:lnTo>
                  <a:lnTo>
                    <a:pt x="1102801" y="5143647"/>
                  </a:lnTo>
                  <a:lnTo>
                    <a:pt x="1153676" y="5154040"/>
                  </a:lnTo>
                  <a:lnTo>
                    <a:pt x="1205119" y="5163248"/>
                  </a:lnTo>
                  <a:lnTo>
                    <a:pt x="1257087" y="5171238"/>
                  </a:lnTo>
                  <a:lnTo>
                    <a:pt x="1309539" y="5177978"/>
                  </a:lnTo>
                  <a:lnTo>
                    <a:pt x="1362434" y="5183435"/>
                  </a:lnTo>
                  <a:lnTo>
                    <a:pt x="1415729" y="5187577"/>
                  </a:lnTo>
                  <a:lnTo>
                    <a:pt x="1469384" y="5190372"/>
                  </a:lnTo>
                  <a:lnTo>
                    <a:pt x="1523355" y="5191788"/>
                  </a:lnTo>
                  <a:lnTo>
                    <a:pt x="1577602" y="5191791"/>
                  </a:lnTo>
                  <a:lnTo>
                    <a:pt x="1632083" y="5190350"/>
                  </a:lnTo>
                  <a:lnTo>
                    <a:pt x="1686757" y="5187433"/>
                  </a:lnTo>
                  <a:lnTo>
                    <a:pt x="7756122" y="4780921"/>
                  </a:lnTo>
                  <a:lnTo>
                    <a:pt x="7819405" y="4776299"/>
                  </a:lnTo>
                  <a:lnTo>
                    <a:pt x="7882010" y="4770960"/>
                  </a:lnTo>
                  <a:lnTo>
                    <a:pt x="7943924" y="4764909"/>
                  </a:lnTo>
                  <a:lnTo>
                    <a:pt x="8005138" y="4758153"/>
                  </a:lnTo>
                  <a:lnTo>
                    <a:pt x="8065639" y="4750698"/>
                  </a:lnTo>
                  <a:lnTo>
                    <a:pt x="8125417" y="4742549"/>
                  </a:lnTo>
                  <a:lnTo>
                    <a:pt x="8184459" y="4733712"/>
                  </a:lnTo>
                  <a:lnTo>
                    <a:pt x="8242756" y="4724193"/>
                  </a:lnTo>
                  <a:lnTo>
                    <a:pt x="8300295" y="4713998"/>
                  </a:lnTo>
                  <a:lnTo>
                    <a:pt x="8357065" y="4703133"/>
                  </a:lnTo>
                  <a:lnTo>
                    <a:pt x="8413056" y="4691604"/>
                  </a:lnTo>
                  <a:lnTo>
                    <a:pt x="8468255" y="4679416"/>
                  </a:lnTo>
                  <a:lnTo>
                    <a:pt x="8522652" y="4666575"/>
                  </a:lnTo>
                  <a:lnTo>
                    <a:pt x="8576236" y="4653087"/>
                  </a:lnTo>
                  <a:lnTo>
                    <a:pt x="8628995" y="4638958"/>
                  </a:lnTo>
                  <a:lnTo>
                    <a:pt x="8680917" y="4624194"/>
                  </a:lnTo>
                  <a:lnTo>
                    <a:pt x="8731992" y="4608800"/>
                  </a:lnTo>
                  <a:lnTo>
                    <a:pt x="8782209" y="4592783"/>
                  </a:lnTo>
                  <a:lnTo>
                    <a:pt x="8831556" y="4576149"/>
                  </a:lnTo>
                  <a:lnTo>
                    <a:pt x="8880022" y="4558902"/>
                  </a:lnTo>
                  <a:lnTo>
                    <a:pt x="8927595" y="4541049"/>
                  </a:lnTo>
                  <a:lnTo>
                    <a:pt x="8974265" y="4522596"/>
                  </a:lnTo>
                  <a:lnTo>
                    <a:pt x="9020020" y="4503549"/>
                  </a:lnTo>
                  <a:lnTo>
                    <a:pt x="9064849" y="4483913"/>
                  </a:lnTo>
                  <a:lnTo>
                    <a:pt x="9108741" y="4463694"/>
                  </a:lnTo>
                  <a:lnTo>
                    <a:pt x="9151685" y="4442899"/>
                  </a:lnTo>
                  <a:lnTo>
                    <a:pt x="9193668" y="4421533"/>
                  </a:lnTo>
                  <a:lnTo>
                    <a:pt x="9234681" y="4399601"/>
                  </a:lnTo>
                  <a:lnTo>
                    <a:pt x="9274711" y="4377110"/>
                  </a:lnTo>
                  <a:lnTo>
                    <a:pt x="9313748" y="4354065"/>
                  </a:lnTo>
                  <a:lnTo>
                    <a:pt x="9351780" y="4330473"/>
                  </a:lnTo>
                  <a:lnTo>
                    <a:pt x="9388796" y="4306339"/>
                  </a:lnTo>
                  <a:lnTo>
                    <a:pt x="9424785" y="4281669"/>
                  </a:lnTo>
                  <a:lnTo>
                    <a:pt x="9459736" y="4256469"/>
                  </a:lnTo>
                  <a:lnTo>
                    <a:pt x="9493636" y="4230745"/>
                  </a:lnTo>
                  <a:lnTo>
                    <a:pt x="9526476" y="4204502"/>
                  </a:lnTo>
                  <a:lnTo>
                    <a:pt x="9558244" y="4177747"/>
                  </a:lnTo>
                  <a:lnTo>
                    <a:pt x="9588928" y="4150484"/>
                  </a:lnTo>
                  <a:lnTo>
                    <a:pt x="9618517" y="4122721"/>
                  </a:lnTo>
                  <a:lnTo>
                    <a:pt x="9647001" y="4094462"/>
                  </a:lnTo>
                  <a:lnTo>
                    <a:pt x="9674367" y="4065715"/>
                  </a:lnTo>
                  <a:lnTo>
                    <a:pt x="9700605" y="4036484"/>
                  </a:lnTo>
                  <a:lnTo>
                    <a:pt x="9725704" y="4006775"/>
                  </a:lnTo>
                  <a:lnTo>
                    <a:pt x="9749651" y="3976594"/>
                  </a:lnTo>
                  <a:lnTo>
                    <a:pt x="9772436" y="3945948"/>
                  </a:lnTo>
                  <a:lnTo>
                    <a:pt x="9814476" y="3883281"/>
                  </a:lnTo>
                  <a:lnTo>
                    <a:pt x="9851731" y="3818820"/>
                  </a:lnTo>
                  <a:lnTo>
                    <a:pt x="9884114" y="3752612"/>
                  </a:lnTo>
                  <a:lnTo>
                    <a:pt x="9911533" y="3684704"/>
                  </a:lnTo>
                  <a:lnTo>
                    <a:pt x="10881199" y="1009162"/>
                  </a:lnTo>
                  <a:lnTo>
                    <a:pt x="10896631" y="952397"/>
                  </a:lnTo>
                  <a:lnTo>
                    <a:pt x="10902142" y="895489"/>
                  </a:lnTo>
                  <a:lnTo>
                    <a:pt x="10901304" y="867043"/>
                  </a:lnTo>
                  <a:lnTo>
                    <a:pt x="10892694" y="810290"/>
                  </a:lnTo>
                  <a:lnTo>
                    <a:pt x="10875176" y="753887"/>
                  </a:lnTo>
                  <a:lnTo>
                    <a:pt x="10849157" y="698031"/>
                  </a:lnTo>
                  <a:lnTo>
                    <a:pt x="10815041" y="642921"/>
                  </a:lnTo>
                  <a:lnTo>
                    <a:pt x="10773233" y="588753"/>
                  </a:lnTo>
                  <a:lnTo>
                    <a:pt x="10724139" y="535726"/>
                  </a:lnTo>
                  <a:lnTo>
                    <a:pt x="10668165" y="484036"/>
                  </a:lnTo>
                  <a:lnTo>
                    <a:pt x="10637724" y="458754"/>
                  </a:lnTo>
                  <a:lnTo>
                    <a:pt x="10605714" y="433880"/>
                  </a:lnTo>
                  <a:lnTo>
                    <a:pt x="10572187" y="409440"/>
                  </a:lnTo>
                  <a:lnTo>
                    <a:pt x="10537193" y="385457"/>
                  </a:lnTo>
                  <a:lnTo>
                    <a:pt x="10500783" y="361957"/>
                  </a:lnTo>
                  <a:lnTo>
                    <a:pt x="10463007" y="338964"/>
                  </a:lnTo>
                  <a:lnTo>
                    <a:pt x="10423917" y="316503"/>
                  </a:lnTo>
                  <a:lnTo>
                    <a:pt x="10383562" y="294598"/>
                  </a:lnTo>
                  <a:lnTo>
                    <a:pt x="10341993" y="273274"/>
                  </a:lnTo>
                  <a:lnTo>
                    <a:pt x="10299261" y="252557"/>
                  </a:lnTo>
                  <a:lnTo>
                    <a:pt x="10255417" y="232469"/>
                  </a:lnTo>
                  <a:lnTo>
                    <a:pt x="10210512" y="213037"/>
                  </a:lnTo>
                  <a:lnTo>
                    <a:pt x="10164595" y="194285"/>
                  </a:lnTo>
                  <a:lnTo>
                    <a:pt x="10117718" y="176238"/>
                  </a:lnTo>
                  <a:lnTo>
                    <a:pt x="10069931" y="158919"/>
                  </a:lnTo>
                  <a:lnTo>
                    <a:pt x="10021286" y="142355"/>
                  </a:lnTo>
                  <a:lnTo>
                    <a:pt x="9971831" y="126569"/>
                  </a:lnTo>
                  <a:lnTo>
                    <a:pt x="9921620" y="111587"/>
                  </a:lnTo>
                  <a:lnTo>
                    <a:pt x="9870701" y="97432"/>
                  </a:lnTo>
                  <a:lnTo>
                    <a:pt x="9819126" y="84131"/>
                  </a:lnTo>
                  <a:lnTo>
                    <a:pt x="9766945" y="71706"/>
                  </a:lnTo>
                  <a:lnTo>
                    <a:pt x="9714209" y="60184"/>
                  </a:lnTo>
                  <a:lnTo>
                    <a:pt x="9660968" y="49588"/>
                  </a:lnTo>
                  <a:lnTo>
                    <a:pt x="9607274" y="39943"/>
                  </a:lnTo>
                  <a:lnTo>
                    <a:pt x="9553177" y="31275"/>
                  </a:lnTo>
                  <a:lnTo>
                    <a:pt x="9498727" y="23607"/>
                  </a:lnTo>
                  <a:lnTo>
                    <a:pt x="9443976" y="16965"/>
                  </a:lnTo>
                  <a:lnTo>
                    <a:pt x="9388973" y="11373"/>
                  </a:lnTo>
                  <a:lnTo>
                    <a:pt x="9333770" y="6856"/>
                  </a:lnTo>
                  <a:lnTo>
                    <a:pt x="9278417" y="3438"/>
                  </a:lnTo>
                  <a:lnTo>
                    <a:pt x="9222965" y="1144"/>
                  </a:lnTo>
                  <a:lnTo>
                    <a:pt x="9167465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072188" y="3078891"/>
              <a:ext cx="6094095" cy="7350759"/>
            </a:xfrm>
            <a:custGeom>
              <a:avLst/>
              <a:gdLst/>
              <a:ahLst/>
              <a:cxnLst/>
              <a:rect l="l" t="t" r="r" b="b"/>
              <a:pathLst>
                <a:path w="6094095" h="7350759">
                  <a:moveTo>
                    <a:pt x="5744233" y="0"/>
                  </a:moveTo>
                  <a:lnTo>
                    <a:pt x="349329" y="0"/>
                  </a:lnTo>
                  <a:lnTo>
                    <a:pt x="301928" y="3188"/>
                  </a:lnTo>
                  <a:lnTo>
                    <a:pt x="256465" y="12477"/>
                  </a:lnTo>
                  <a:lnTo>
                    <a:pt x="213356" y="27450"/>
                  </a:lnTo>
                  <a:lnTo>
                    <a:pt x="173017" y="47691"/>
                  </a:lnTo>
                  <a:lnTo>
                    <a:pt x="135866" y="72784"/>
                  </a:lnTo>
                  <a:lnTo>
                    <a:pt x="102317" y="102312"/>
                  </a:lnTo>
                  <a:lnTo>
                    <a:pt x="72788" y="135859"/>
                  </a:lnTo>
                  <a:lnTo>
                    <a:pt x="47694" y="173010"/>
                  </a:lnTo>
                  <a:lnTo>
                    <a:pt x="27452" y="213347"/>
                  </a:lnTo>
                  <a:lnTo>
                    <a:pt x="12478" y="256455"/>
                  </a:lnTo>
                  <a:lnTo>
                    <a:pt x="3189" y="301918"/>
                  </a:lnTo>
                  <a:lnTo>
                    <a:pt x="0" y="349319"/>
                  </a:lnTo>
                  <a:lnTo>
                    <a:pt x="0" y="7001242"/>
                  </a:lnTo>
                  <a:lnTo>
                    <a:pt x="3189" y="7048643"/>
                  </a:lnTo>
                  <a:lnTo>
                    <a:pt x="12478" y="7094106"/>
                  </a:lnTo>
                  <a:lnTo>
                    <a:pt x="27452" y="7137214"/>
                  </a:lnTo>
                  <a:lnTo>
                    <a:pt x="47694" y="7177551"/>
                  </a:lnTo>
                  <a:lnTo>
                    <a:pt x="72788" y="7214701"/>
                  </a:lnTo>
                  <a:lnTo>
                    <a:pt x="102317" y="7248249"/>
                  </a:lnTo>
                  <a:lnTo>
                    <a:pt x="135866" y="7277777"/>
                  </a:lnTo>
                  <a:lnTo>
                    <a:pt x="173017" y="7302869"/>
                  </a:lnTo>
                  <a:lnTo>
                    <a:pt x="213356" y="7323110"/>
                  </a:lnTo>
                  <a:lnTo>
                    <a:pt x="256465" y="7338083"/>
                  </a:lnTo>
                  <a:lnTo>
                    <a:pt x="301928" y="7347372"/>
                  </a:lnTo>
                  <a:lnTo>
                    <a:pt x="349329" y="7350561"/>
                  </a:lnTo>
                  <a:lnTo>
                    <a:pt x="5744233" y="7350561"/>
                  </a:lnTo>
                  <a:lnTo>
                    <a:pt x="5791634" y="7347372"/>
                  </a:lnTo>
                  <a:lnTo>
                    <a:pt x="5837097" y="7338083"/>
                  </a:lnTo>
                  <a:lnTo>
                    <a:pt x="5880205" y="7323110"/>
                  </a:lnTo>
                  <a:lnTo>
                    <a:pt x="5920542" y="7302869"/>
                  </a:lnTo>
                  <a:lnTo>
                    <a:pt x="5957693" y="7277777"/>
                  </a:lnTo>
                  <a:lnTo>
                    <a:pt x="5991240" y="7248249"/>
                  </a:lnTo>
                  <a:lnTo>
                    <a:pt x="6020768" y="7214701"/>
                  </a:lnTo>
                  <a:lnTo>
                    <a:pt x="6045860" y="7177551"/>
                  </a:lnTo>
                  <a:lnTo>
                    <a:pt x="6066101" y="7137214"/>
                  </a:lnTo>
                  <a:lnTo>
                    <a:pt x="6081074" y="7094106"/>
                  </a:lnTo>
                  <a:lnTo>
                    <a:pt x="6090363" y="7048643"/>
                  </a:lnTo>
                  <a:lnTo>
                    <a:pt x="6093552" y="7001242"/>
                  </a:lnTo>
                  <a:lnTo>
                    <a:pt x="6093552" y="349319"/>
                  </a:lnTo>
                  <a:lnTo>
                    <a:pt x="6090363" y="301918"/>
                  </a:lnTo>
                  <a:lnTo>
                    <a:pt x="6081074" y="256455"/>
                  </a:lnTo>
                  <a:lnTo>
                    <a:pt x="6066101" y="213347"/>
                  </a:lnTo>
                  <a:lnTo>
                    <a:pt x="6045860" y="173010"/>
                  </a:lnTo>
                  <a:lnTo>
                    <a:pt x="6020768" y="135859"/>
                  </a:lnTo>
                  <a:lnTo>
                    <a:pt x="5991240" y="102312"/>
                  </a:lnTo>
                  <a:lnTo>
                    <a:pt x="5957693" y="72784"/>
                  </a:lnTo>
                  <a:lnTo>
                    <a:pt x="5920542" y="47691"/>
                  </a:lnTo>
                  <a:lnTo>
                    <a:pt x="5880205" y="27450"/>
                  </a:lnTo>
                  <a:lnTo>
                    <a:pt x="5837097" y="12477"/>
                  </a:lnTo>
                  <a:lnTo>
                    <a:pt x="5791634" y="3188"/>
                  </a:lnTo>
                  <a:lnTo>
                    <a:pt x="5744233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75349" y="6116337"/>
              <a:ext cx="2624455" cy="995044"/>
            </a:xfrm>
            <a:custGeom>
              <a:avLst/>
              <a:gdLst/>
              <a:ahLst/>
              <a:cxnLst/>
              <a:rect l="l" t="t" r="r" b="b"/>
              <a:pathLst>
                <a:path w="2624455" h="995045">
                  <a:moveTo>
                    <a:pt x="2274538" y="0"/>
                  </a:moveTo>
                  <a:lnTo>
                    <a:pt x="349319" y="0"/>
                  </a:lnTo>
                  <a:lnTo>
                    <a:pt x="301918" y="3188"/>
                  </a:lnTo>
                  <a:lnTo>
                    <a:pt x="256455" y="12477"/>
                  </a:lnTo>
                  <a:lnTo>
                    <a:pt x="213347" y="27450"/>
                  </a:lnTo>
                  <a:lnTo>
                    <a:pt x="173010" y="47691"/>
                  </a:lnTo>
                  <a:lnTo>
                    <a:pt x="135859" y="72784"/>
                  </a:lnTo>
                  <a:lnTo>
                    <a:pt x="102312" y="102312"/>
                  </a:lnTo>
                  <a:lnTo>
                    <a:pt x="72784" y="135859"/>
                  </a:lnTo>
                  <a:lnTo>
                    <a:pt x="47691" y="173010"/>
                  </a:lnTo>
                  <a:lnTo>
                    <a:pt x="27450" y="213347"/>
                  </a:lnTo>
                  <a:lnTo>
                    <a:pt x="12477" y="256455"/>
                  </a:lnTo>
                  <a:lnTo>
                    <a:pt x="3188" y="301918"/>
                  </a:lnTo>
                  <a:lnTo>
                    <a:pt x="0" y="349319"/>
                  </a:lnTo>
                  <a:lnTo>
                    <a:pt x="0" y="645414"/>
                  </a:lnTo>
                  <a:lnTo>
                    <a:pt x="3188" y="692815"/>
                  </a:lnTo>
                  <a:lnTo>
                    <a:pt x="12477" y="738278"/>
                  </a:lnTo>
                  <a:lnTo>
                    <a:pt x="27450" y="781386"/>
                  </a:lnTo>
                  <a:lnTo>
                    <a:pt x="47691" y="821724"/>
                  </a:lnTo>
                  <a:lnTo>
                    <a:pt x="72784" y="858874"/>
                  </a:lnTo>
                  <a:lnTo>
                    <a:pt x="102312" y="892421"/>
                  </a:lnTo>
                  <a:lnTo>
                    <a:pt x="135859" y="921949"/>
                  </a:lnTo>
                  <a:lnTo>
                    <a:pt x="173010" y="947042"/>
                  </a:lnTo>
                  <a:lnTo>
                    <a:pt x="213347" y="967283"/>
                  </a:lnTo>
                  <a:lnTo>
                    <a:pt x="256455" y="982256"/>
                  </a:lnTo>
                  <a:lnTo>
                    <a:pt x="301918" y="991545"/>
                  </a:lnTo>
                  <a:lnTo>
                    <a:pt x="349319" y="994734"/>
                  </a:lnTo>
                  <a:lnTo>
                    <a:pt x="2274538" y="994734"/>
                  </a:lnTo>
                  <a:lnTo>
                    <a:pt x="2321939" y="991545"/>
                  </a:lnTo>
                  <a:lnTo>
                    <a:pt x="2367401" y="982256"/>
                  </a:lnTo>
                  <a:lnTo>
                    <a:pt x="2410509" y="967283"/>
                  </a:lnTo>
                  <a:lnTo>
                    <a:pt x="2450847" y="947042"/>
                  </a:lnTo>
                  <a:lnTo>
                    <a:pt x="2487997" y="921949"/>
                  </a:lnTo>
                  <a:lnTo>
                    <a:pt x="2521544" y="892421"/>
                  </a:lnTo>
                  <a:lnTo>
                    <a:pt x="2551072" y="858874"/>
                  </a:lnTo>
                  <a:lnTo>
                    <a:pt x="2576165" y="821724"/>
                  </a:lnTo>
                  <a:lnTo>
                    <a:pt x="2596406" y="781386"/>
                  </a:lnTo>
                  <a:lnTo>
                    <a:pt x="2611379" y="738278"/>
                  </a:lnTo>
                  <a:lnTo>
                    <a:pt x="2620668" y="692815"/>
                  </a:lnTo>
                  <a:lnTo>
                    <a:pt x="2623857" y="645414"/>
                  </a:lnTo>
                  <a:lnTo>
                    <a:pt x="2623857" y="349319"/>
                  </a:lnTo>
                  <a:lnTo>
                    <a:pt x="2620668" y="301918"/>
                  </a:lnTo>
                  <a:lnTo>
                    <a:pt x="2611379" y="256455"/>
                  </a:lnTo>
                  <a:lnTo>
                    <a:pt x="2596406" y="213347"/>
                  </a:lnTo>
                  <a:lnTo>
                    <a:pt x="2576165" y="173010"/>
                  </a:lnTo>
                  <a:lnTo>
                    <a:pt x="2551072" y="135859"/>
                  </a:lnTo>
                  <a:lnTo>
                    <a:pt x="2521544" y="102312"/>
                  </a:lnTo>
                  <a:lnTo>
                    <a:pt x="2487997" y="72784"/>
                  </a:lnTo>
                  <a:lnTo>
                    <a:pt x="2450847" y="47691"/>
                  </a:lnTo>
                  <a:lnTo>
                    <a:pt x="2410509" y="27450"/>
                  </a:lnTo>
                  <a:lnTo>
                    <a:pt x="2367401" y="12477"/>
                  </a:lnTo>
                  <a:lnTo>
                    <a:pt x="2321939" y="3188"/>
                  </a:lnTo>
                  <a:lnTo>
                    <a:pt x="2274538" y="0"/>
                  </a:lnTo>
                  <a:close/>
                </a:path>
              </a:pathLst>
            </a:custGeom>
            <a:solidFill>
              <a:srgbClr val="4150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5227" y="551827"/>
            <a:ext cx="7291705" cy="133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25" dirty="0"/>
              <a:t>ПОРЯДОК </a:t>
            </a:r>
            <a:r>
              <a:rPr dirty="0"/>
              <a:t>СОЗДАНИЯ </a:t>
            </a:r>
            <a:r>
              <a:rPr spc="5" dirty="0"/>
              <a:t> </a:t>
            </a:r>
            <a:r>
              <a:rPr spc="-30" dirty="0"/>
              <a:t>ПЕРВИЧНОГО</a:t>
            </a:r>
            <a:r>
              <a:rPr spc="-140" dirty="0"/>
              <a:t> </a:t>
            </a:r>
            <a:r>
              <a:rPr spc="-35" dirty="0"/>
              <a:t>ОТДЕЛЕНИЯ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7394" y="6202210"/>
            <a:ext cx="166179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50" dirty="0">
                <a:solidFill>
                  <a:srgbClr val="FFFFFF"/>
                </a:solidFill>
                <a:latin typeface="Trebuchet MS"/>
                <a:cs typeface="Trebuchet MS"/>
              </a:rPr>
              <a:t>ШАГ</a:t>
            </a:r>
            <a:r>
              <a:rPr sz="42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50" spc="26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425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87189" y="0"/>
            <a:ext cx="11017250" cy="10307955"/>
            <a:chOff x="9087189" y="0"/>
            <a:chExt cx="11017250" cy="1030795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7780" y="0"/>
              <a:ext cx="5666288" cy="49638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92424" y="3081800"/>
              <a:ext cx="5252085" cy="7221220"/>
            </a:xfrm>
            <a:custGeom>
              <a:avLst/>
              <a:gdLst/>
              <a:ahLst/>
              <a:cxnLst/>
              <a:rect l="l" t="t" r="r" b="b"/>
              <a:pathLst>
                <a:path w="5252084" h="7221220">
                  <a:moveTo>
                    <a:pt x="4715427" y="0"/>
                  </a:moveTo>
                  <a:lnTo>
                    <a:pt x="536465" y="0"/>
                  </a:lnTo>
                  <a:lnTo>
                    <a:pt x="487635" y="2192"/>
                  </a:lnTo>
                  <a:lnTo>
                    <a:pt x="440034" y="8643"/>
                  </a:lnTo>
                  <a:lnTo>
                    <a:pt x="393850" y="19162"/>
                  </a:lnTo>
                  <a:lnTo>
                    <a:pt x="349274" y="33562"/>
                  </a:lnTo>
                  <a:lnTo>
                    <a:pt x="306494" y="51652"/>
                  </a:lnTo>
                  <a:lnTo>
                    <a:pt x="265699" y="73242"/>
                  </a:lnTo>
                  <a:lnTo>
                    <a:pt x="227080" y="98144"/>
                  </a:lnTo>
                  <a:lnTo>
                    <a:pt x="190826" y="126169"/>
                  </a:lnTo>
                  <a:lnTo>
                    <a:pt x="157126" y="157126"/>
                  </a:lnTo>
                  <a:lnTo>
                    <a:pt x="126169" y="190826"/>
                  </a:lnTo>
                  <a:lnTo>
                    <a:pt x="98144" y="227080"/>
                  </a:lnTo>
                  <a:lnTo>
                    <a:pt x="73242" y="265699"/>
                  </a:lnTo>
                  <a:lnTo>
                    <a:pt x="51652" y="306494"/>
                  </a:lnTo>
                  <a:lnTo>
                    <a:pt x="33562" y="349274"/>
                  </a:lnTo>
                  <a:lnTo>
                    <a:pt x="19162" y="393850"/>
                  </a:lnTo>
                  <a:lnTo>
                    <a:pt x="8643" y="440034"/>
                  </a:lnTo>
                  <a:lnTo>
                    <a:pt x="2192" y="487635"/>
                  </a:lnTo>
                  <a:lnTo>
                    <a:pt x="0" y="536465"/>
                  </a:lnTo>
                  <a:lnTo>
                    <a:pt x="0" y="6684299"/>
                  </a:lnTo>
                  <a:lnTo>
                    <a:pt x="2192" y="6733128"/>
                  </a:lnTo>
                  <a:lnTo>
                    <a:pt x="8643" y="6780730"/>
                  </a:lnTo>
                  <a:lnTo>
                    <a:pt x="19162" y="6826913"/>
                  </a:lnTo>
                  <a:lnTo>
                    <a:pt x="33562" y="6871490"/>
                  </a:lnTo>
                  <a:lnTo>
                    <a:pt x="51652" y="6914270"/>
                  </a:lnTo>
                  <a:lnTo>
                    <a:pt x="73242" y="6955064"/>
                  </a:lnTo>
                  <a:lnTo>
                    <a:pt x="98144" y="6993683"/>
                  </a:lnTo>
                  <a:lnTo>
                    <a:pt x="126169" y="7029937"/>
                  </a:lnTo>
                  <a:lnTo>
                    <a:pt x="157126" y="7063638"/>
                  </a:lnTo>
                  <a:lnTo>
                    <a:pt x="190826" y="7094595"/>
                  </a:lnTo>
                  <a:lnTo>
                    <a:pt x="227080" y="7122619"/>
                  </a:lnTo>
                  <a:lnTo>
                    <a:pt x="265699" y="7147521"/>
                  </a:lnTo>
                  <a:lnTo>
                    <a:pt x="306494" y="7169112"/>
                  </a:lnTo>
                  <a:lnTo>
                    <a:pt x="349274" y="7187202"/>
                  </a:lnTo>
                  <a:lnTo>
                    <a:pt x="393850" y="7201601"/>
                  </a:lnTo>
                  <a:lnTo>
                    <a:pt x="440034" y="7212121"/>
                  </a:lnTo>
                  <a:lnTo>
                    <a:pt x="487635" y="7218572"/>
                  </a:lnTo>
                  <a:lnTo>
                    <a:pt x="536465" y="7220764"/>
                  </a:lnTo>
                  <a:lnTo>
                    <a:pt x="4715427" y="7220764"/>
                  </a:lnTo>
                  <a:lnTo>
                    <a:pt x="4764256" y="7218572"/>
                  </a:lnTo>
                  <a:lnTo>
                    <a:pt x="4811858" y="7212121"/>
                  </a:lnTo>
                  <a:lnTo>
                    <a:pt x="4858041" y="7201601"/>
                  </a:lnTo>
                  <a:lnTo>
                    <a:pt x="4902618" y="7187202"/>
                  </a:lnTo>
                  <a:lnTo>
                    <a:pt x="4945398" y="7169112"/>
                  </a:lnTo>
                  <a:lnTo>
                    <a:pt x="4986192" y="7147521"/>
                  </a:lnTo>
                  <a:lnTo>
                    <a:pt x="5024811" y="7122619"/>
                  </a:lnTo>
                  <a:lnTo>
                    <a:pt x="5061065" y="7094595"/>
                  </a:lnTo>
                  <a:lnTo>
                    <a:pt x="5094766" y="7063638"/>
                  </a:lnTo>
                  <a:lnTo>
                    <a:pt x="5125723" y="7029937"/>
                  </a:lnTo>
                  <a:lnTo>
                    <a:pt x="5153747" y="6993683"/>
                  </a:lnTo>
                  <a:lnTo>
                    <a:pt x="5178649" y="6955064"/>
                  </a:lnTo>
                  <a:lnTo>
                    <a:pt x="5200240" y="6914270"/>
                  </a:lnTo>
                  <a:lnTo>
                    <a:pt x="5218330" y="6871490"/>
                  </a:lnTo>
                  <a:lnTo>
                    <a:pt x="5232729" y="6826913"/>
                  </a:lnTo>
                  <a:lnTo>
                    <a:pt x="5243249" y="6780730"/>
                  </a:lnTo>
                  <a:lnTo>
                    <a:pt x="5249700" y="6733128"/>
                  </a:lnTo>
                  <a:lnTo>
                    <a:pt x="5251892" y="6684299"/>
                  </a:lnTo>
                  <a:lnTo>
                    <a:pt x="5251892" y="536465"/>
                  </a:lnTo>
                  <a:lnTo>
                    <a:pt x="5249700" y="487635"/>
                  </a:lnTo>
                  <a:lnTo>
                    <a:pt x="5243249" y="440034"/>
                  </a:lnTo>
                  <a:lnTo>
                    <a:pt x="5232729" y="393850"/>
                  </a:lnTo>
                  <a:lnTo>
                    <a:pt x="5218330" y="349274"/>
                  </a:lnTo>
                  <a:lnTo>
                    <a:pt x="5200240" y="306494"/>
                  </a:lnTo>
                  <a:lnTo>
                    <a:pt x="5178649" y="265699"/>
                  </a:lnTo>
                  <a:lnTo>
                    <a:pt x="5153747" y="227080"/>
                  </a:lnTo>
                  <a:lnTo>
                    <a:pt x="5125723" y="190826"/>
                  </a:lnTo>
                  <a:lnTo>
                    <a:pt x="5094766" y="157126"/>
                  </a:lnTo>
                  <a:lnTo>
                    <a:pt x="5061065" y="126169"/>
                  </a:lnTo>
                  <a:lnTo>
                    <a:pt x="5024811" y="98144"/>
                  </a:lnTo>
                  <a:lnTo>
                    <a:pt x="4986192" y="73242"/>
                  </a:lnTo>
                  <a:lnTo>
                    <a:pt x="4945398" y="51652"/>
                  </a:lnTo>
                  <a:lnTo>
                    <a:pt x="4902618" y="33562"/>
                  </a:lnTo>
                  <a:lnTo>
                    <a:pt x="4858041" y="19162"/>
                  </a:lnTo>
                  <a:lnTo>
                    <a:pt x="4811858" y="8643"/>
                  </a:lnTo>
                  <a:lnTo>
                    <a:pt x="4764256" y="2192"/>
                  </a:lnTo>
                  <a:lnTo>
                    <a:pt x="4715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092424" y="3081800"/>
              <a:ext cx="5252085" cy="7221220"/>
            </a:xfrm>
            <a:custGeom>
              <a:avLst/>
              <a:gdLst/>
              <a:ahLst/>
              <a:cxnLst/>
              <a:rect l="l" t="t" r="r" b="b"/>
              <a:pathLst>
                <a:path w="5252084" h="7221220">
                  <a:moveTo>
                    <a:pt x="4715427" y="7220764"/>
                  </a:moveTo>
                  <a:lnTo>
                    <a:pt x="536465" y="7220764"/>
                  </a:lnTo>
                  <a:lnTo>
                    <a:pt x="487635" y="7218572"/>
                  </a:lnTo>
                  <a:lnTo>
                    <a:pt x="440034" y="7212121"/>
                  </a:lnTo>
                  <a:lnTo>
                    <a:pt x="393850" y="7201601"/>
                  </a:lnTo>
                  <a:lnTo>
                    <a:pt x="349274" y="7187202"/>
                  </a:lnTo>
                  <a:lnTo>
                    <a:pt x="306494" y="7169112"/>
                  </a:lnTo>
                  <a:lnTo>
                    <a:pt x="265699" y="7147521"/>
                  </a:lnTo>
                  <a:lnTo>
                    <a:pt x="227080" y="7122619"/>
                  </a:lnTo>
                  <a:lnTo>
                    <a:pt x="190826" y="7094595"/>
                  </a:lnTo>
                  <a:lnTo>
                    <a:pt x="157126" y="7063638"/>
                  </a:lnTo>
                  <a:lnTo>
                    <a:pt x="126169" y="7029937"/>
                  </a:lnTo>
                  <a:lnTo>
                    <a:pt x="98144" y="6993683"/>
                  </a:lnTo>
                  <a:lnTo>
                    <a:pt x="73242" y="6955064"/>
                  </a:lnTo>
                  <a:lnTo>
                    <a:pt x="51652" y="6914270"/>
                  </a:lnTo>
                  <a:lnTo>
                    <a:pt x="33562" y="6871490"/>
                  </a:lnTo>
                  <a:lnTo>
                    <a:pt x="19162" y="6826913"/>
                  </a:lnTo>
                  <a:lnTo>
                    <a:pt x="8643" y="6780730"/>
                  </a:lnTo>
                  <a:lnTo>
                    <a:pt x="2192" y="6733128"/>
                  </a:lnTo>
                  <a:lnTo>
                    <a:pt x="0" y="6684299"/>
                  </a:lnTo>
                  <a:lnTo>
                    <a:pt x="0" y="536465"/>
                  </a:lnTo>
                  <a:lnTo>
                    <a:pt x="2192" y="487635"/>
                  </a:lnTo>
                  <a:lnTo>
                    <a:pt x="8643" y="440034"/>
                  </a:lnTo>
                  <a:lnTo>
                    <a:pt x="19162" y="393850"/>
                  </a:lnTo>
                  <a:lnTo>
                    <a:pt x="33562" y="349274"/>
                  </a:lnTo>
                  <a:lnTo>
                    <a:pt x="51652" y="306494"/>
                  </a:lnTo>
                  <a:lnTo>
                    <a:pt x="73242" y="265699"/>
                  </a:lnTo>
                  <a:lnTo>
                    <a:pt x="98144" y="227080"/>
                  </a:lnTo>
                  <a:lnTo>
                    <a:pt x="126169" y="190826"/>
                  </a:lnTo>
                  <a:lnTo>
                    <a:pt x="157126" y="157126"/>
                  </a:lnTo>
                  <a:lnTo>
                    <a:pt x="190826" y="126169"/>
                  </a:lnTo>
                  <a:lnTo>
                    <a:pt x="227080" y="98144"/>
                  </a:lnTo>
                  <a:lnTo>
                    <a:pt x="265699" y="73242"/>
                  </a:lnTo>
                  <a:lnTo>
                    <a:pt x="306494" y="51652"/>
                  </a:lnTo>
                  <a:lnTo>
                    <a:pt x="349274" y="33562"/>
                  </a:lnTo>
                  <a:lnTo>
                    <a:pt x="393850" y="19162"/>
                  </a:lnTo>
                  <a:lnTo>
                    <a:pt x="440034" y="8643"/>
                  </a:lnTo>
                  <a:lnTo>
                    <a:pt x="487635" y="2192"/>
                  </a:lnTo>
                  <a:lnTo>
                    <a:pt x="536465" y="0"/>
                  </a:lnTo>
                  <a:lnTo>
                    <a:pt x="4715427" y="0"/>
                  </a:lnTo>
                  <a:lnTo>
                    <a:pt x="4764256" y="2192"/>
                  </a:lnTo>
                  <a:lnTo>
                    <a:pt x="4811858" y="8643"/>
                  </a:lnTo>
                  <a:lnTo>
                    <a:pt x="4858041" y="19162"/>
                  </a:lnTo>
                  <a:lnTo>
                    <a:pt x="4902618" y="33562"/>
                  </a:lnTo>
                  <a:lnTo>
                    <a:pt x="4945398" y="51652"/>
                  </a:lnTo>
                  <a:lnTo>
                    <a:pt x="4986192" y="73242"/>
                  </a:lnTo>
                  <a:lnTo>
                    <a:pt x="5024811" y="98144"/>
                  </a:lnTo>
                  <a:lnTo>
                    <a:pt x="5061065" y="126169"/>
                  </a:lnTo>
                  <a:lnTo>
                    <a:pt x="5094766" y="157126"/>
                  </a:lnTo>
                  <a:lnTo>
                    <a:pt x="5125723" y="190826"/>
                  </a:lnTo>
                  <a:lnTo>
                    <a:pt x="5153747" y="227080"/>
                  </a:lnTo>
                  <a:lnTo>
                    <a:pt x="5178649" y="265699"/>
                  </a:lnTo>
                  <a:lnTo>
                    <a:pt x="5200240" y="306494"/>
                  </a:lnTo>
                  <a:lnTo>
                    <a:pt x="5218330" y="349274"/>
                  </a:lnTo>
                  <a:lnTo>
                    <a:pt x="5232729" y="393850"/>
                  </a:lnTo>
                  <a:lnTo>
                    <a:pt x="5243249" y="440034"/>
                  </a:lnTo>
                  <a:lnTo>
                    <a:pt x="5249700" y="487635"/>
                  </a:lnTo>
                  <a:lnTo>
                    <a:pt x="5251892" y="536465"/>
                  </a:lnTo>
                  <a:lnTo>
                    <a:pt x="5251892" y="6684299"/>
                  </a:lnTo>
                  <a:lnTo>
                    <a:pt x="5249700" y="6733128"/>
                  </a:lnTo>
                  <a:lnTo>
                    <a:pt x="5243249" y="6780730"/>
                  </a:lnTo>
                  <a:lnTo>
                    <a:pt x="5232729" y="6826913"/>
                  </a:lnTo>
                  <a:lnTo>
                    <a:pt x="5218330" y="6871490"/>
                  </a:lnTo>
                  <a:lnTo>
                    <a:pt x="5200240" y="6914270"/>
                  </a:lnTo>
                  <a:lnTo>
                    <a:pt x="5178649" y="6955064"/>
                  </a:lnTo>
                  <a:lnTo>
                    <a:pt x="5153747" y="6993683"/>
                  </a:lnTo>
                  <a:lnTo>
                    <a:pt x="5125723" y="7029937"/>
                  </a:lnTo>
                  <a:lnTo>
                    <a:pt x="5094766" y="7063638"/>
                  </a:lnTo>
                  <a:lnTo>
                    <a:pt x="5061065" y="7094595"/>
                  </a:lnTo>
                  <a:lnTo>
                    <a:pt x="5024811" y="7122619"/>
                  </a:lnTo>
                  <a:lnTo>
                    <a:pt x="4986192" y="7147521"/>
                  </a:lnTo>
                  <a:lnTo>
                    <a:pt x="4945398" y="7169112"/>
                  </a:lnTo>
                  <a:lnTo>
                    <a:pt x="4902618" y="7187202"/>
                  </a:lnTo>
                  <a:lnTo>
                    <a:pt x="4858041" y="7201601"/>
                  </a:lnTo>
                  <a:lnTo>
                    <a:pt x="4811858" y="7212121"/>
                  </a:lnTo>
                  <a:lnTo>
                    <a:pt x="4764256" y="7218572"/>
                  </a:lnTo>
                  <a:lnTo>
                    <a:pt x="4715427" y="7220764"/>
                  </a:lnTo>
                  <a:close/>
                </a:path>
              </a:pathLst>
            </a:custGeom>
            <a:ln w="10470">
              <a:solidFill>
                <a:srgbClr val="4150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73448" y="3081799"/>
              <a:ext cx="4930140" cy="7221220"/>
            </a:xfrm>
            <a:custGeom>
              <a:avLst/>
              <a:gdLst/>
              <a:ahLst/>
              <a:cxnLst/>
              <a:rect l="l" t="t" r="r" b="b"/>
              <a:pathLst>
                <a:path w="4930140" h="7221220">
                  <a:moveTo>
                    <a:pt x="4393405" y="0"/>
                  </a:moveTo>
                  <a:lnTo>
                    <a:pt x="536465" y="0"/>
                  </a:lnTo>
                  <a:lnTo>
                    <a:pt x="487635" y="2192"/>
                  </a:lnTo>
                  <a:lnTo>
                    <a:pt x="440034" y="8643"/>
                  </a:lnTo>
                  <a:lnTo>
                    <a:pt x="393850" y="19162"/>
                  </a:lnTo>
                  <a:lnTo>
                    <a:pt x="349274" y="33562"/>
                  </a:lnTo>
                  <a:lnTo>
                    <a:pt x="306494" y="51652"/>
                  </a:lnTo>
                  <a:lnTo>
                    <a:pt x="265699" y="73242"/>
                  </a:lnTo>
                  <a:lnTo>
                    <a:pt x="227080" y="98144"/>
                  </a:lnTo>
                  <a:lnTo>
                    <a:pt x="190826" y="126169"/>
                  </a:lnTo>
                  <a:lnTo>
                    <a:pt x="157126" y="157126"/>
                  </a:lnTo>
                  <a:lnTo>
                    <a:pt x="126169" y="190826"/>
                  </a:lnTo>
                  <a:lnTo>
                    <a:pt x="98144" y="227080"/>
                  </a:lnTo>
                  <a:lnTo>
                    <a:pt x="73242" y="265699"/>
                  </a:lnTo>
                  <a:lnTo>
                    <a:pt x="51652" y="306494"/>
                  </a:lnTo>
                  <a:lnTo>
                    <a:pt x="33562" y="349274"/>
                  </a:lnTo>
                  <a:lnTo>
                    <a:pt x="19162" y="393850"/>
                  </a:lnTo>
                  <a:lnTo>
                    <a:pt x="8643" y="440034"/>
                  </a:lnTo>
                  <a:lnTo>
                    <a:pt x="2192" y="487635"/>
                  </a:lnTo>
                  <a:lnTo>
                    <a:pt x="0" y="536465"/>
                  </a:lnTo>
                  <a:lnTo>
                    <a:pt x="0" y="6684299"/>
                  </a:lnTo>
                  <a:lnTo>
                    <a:pt x="2192" y="6733128"/>
                  </a:lnTo>
                  <a:lnTo>
                    <a:pt x="8643" y="6780730"/>
                  </a:lnTo>
                  <a:lnTo>
                    <a:pt x="19162" y="6826913"/>
                  </a:lnTo>
                  <a:lnTo>
                    <a:pt x="33562" y="6871490"/>
                  </a:lnTo>
                  <a:lnTo>
                    <a:pt x="51652" y="6914270"/>
                  </a:lnTo>
                  <a:lnTo>
                    <a:pt x="73242" y="6955064"/>
                  </a:lnTo>
                  <a:lnTo>
                    <a:pt x="98144" y="6993683"/>
                  </a:lnTo>
                  <a:lnTo>
                    <a:pt x="126169" y="7029937"/>
                  </a:lnTo>
                  <a:lnTo>
                    <a:pt x="157126" y="7063638"/>
                  </a:lnTo>
                  <a:lnTo>
                    <a:pt x="190826" y="7094595"/>
                  </a:lnTo>
                  <a:lnTo>
                    <a:pt x="227080" y="7122619"/>
                  </a:lnTo>
                  <a:lnTo>
                    <a:pt x="265699" y="7147521"/>
                  </a:lnTo>
                  <a:lnTo>
                    <a:pt x="306494" y="7169112"/>
                  </a:lnTo>
                  <a:lnTo>
                    <a:pt x="349274" y="7187202"/>
                  </a:lnTo>
                  <a:lnTo>
                    <a:pt x="393850" y="7201601"/>
                  </a:lnTo>
                  <a:lnTo>
                    <a:pt x="440034" y="7212121"/>
                  </a:lnTo>
                  <a:lnTo>
                    <a:pt x="487635" y="7218572"/>
                  </a:lnTo>
                  <a:lnTo>
                    <a:pt x="536465" y="7220764"/>
                  </a:lnTo>
                  <a:lnTo>
                    <a:pt x="4393405" y="7220764"/>
                  </a:lnTo>
                  <a:lnTo>
                    <a:pt x="4442235" y="7218572"/>
                  </a:lnTo>
                  <a:lnTo>
                    <a:pt x="4489836" y="7212121"/>
                  </a:lnTo>
                  <a:lnTo>
                    <a:pt x="4536020" y="7201601"/>
                  </a:lnTo>
                  <a:lnTo>
                    <a:pt x="4580596" y="7187202"/>
                  </a:lnTo>
                  <a:lnTo>
                    <a:pt x="4623376" y="7169112"/>
                  </a:lnTo>
                  <a:lnTo>
                    <a:pt x="4664170" y="7147521"/>
                  </a:lnTo>
                  <a:lnTo>
                    <a:pt x="4702789" y="7122619"/>
                  </a:lnTo>
                  <a:lnTo>
                    <a:pt x="4739044" y="7094595"/>
                  </a:lnTo>
                  <a:lnTo>
                    <a:pt x="4772744" y="7063638"/>
                  </a:lnTo>
                  <a:lnTo>
                    <a:pt x="4803701" y="7029937"/>
                  </a:lnTo>
                  <a:lnTo>
                    <a:pt x="4831726" y="6993683"/>
                  </a:lnTo>
                  <a:lnTo>
                    <a:pt x="4856628" y="6955064"/>
                  </a:lnTo>
                  <a:lnTo>
                    <a:pt x="4878218" y="6914270"/>
                  </a:lnTo>
                  <a:lnTo>
                    <a:pt x="4896308" y="6871490"/>
                  </a:lnTo>
                  <a:lnTo>
                    <a:pt x="4910707" y="6826913"/>
                  </a:lnTo>
                  <a:lnTo>
                    <a:pt x="4921227" y="6780730"/>
                  </a:lnTo>
                  <a:lnTo>
                    <a:pt x="4927678" y="6733128"/>
                  </a:lnTo>
                  <a:lnTo>
                    <a:pt x="4929870" y="6684299"/>
                  </a:lnTo>
                  <a:lnTo>
                    <a:pt x="4929870" y="536465"/>
                  </a:lnTo>
                  <a:lnTo>
                    <a:pt x="4927678" y="487635"/>
                  </a:lnTo>
                  <a:lnTo>
                    <a:pt x="4921227" y="440034"/>
                  </a:lnTo>
                  <a:lnTo>
                    <a:pt x="4910707" y="393850"/>
                  </a:lnTo>
                  <a:lnTo>
                    <a:pt x="4896308" y="349274"/>
                  </a:lnTo>
                  <a:lnTo>
                    <a:pt x="4878218" y="306494"/>
                  </a:lnTo>
                  <a:lnTo>
                    <a:pt x="4856628" y="265699"/>
                  </a:lnTo>
                  <a:lnTo>
                    <a:pt x="4831726" y="227080"/>
                  </a:lnTo>
                  <a:lnTo>
                    <a:pt x="4803701" y="190826"/>
                  </a:lnTo>
                  <a:lnTo>
                    <a:pt x="4772744" y="157126"/>
                  </a:lnTo>
                  <a:lnTo>
                    <a:pt x="4739044" y="126169"/>
                  </a:lnTo>
                  <a:lnTo>
                    <a:pt x="4702789" y="98144"/>
                  </a:lnTo>
                  <a:lnTo>
                    <a:pt x="4664170" y="73242"/>
                  </a:lnTo>
                  <a:lnTo>
                    <a:pt x="4623376" y="51652"/>
                  </a:lnTo>
                  <a:lnTo>
                    <a:pt x="4580596" y="33562"/>
                  </a:lnTo>
                  <a:lnTo>
                    <a:pt x="4536020" y="19162"/>
                  </a:lnTo>
                  <a:lnTo>
                    <a:pt x="4489836" y="8643"/>
                  </a:lnTo>
                  <a:lnTo>
                    <a:pt x="4442235" y="2192"/>
                  </a:lnTo>
                  <a:lnTo>
                    <a:pt x="4393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73448" y="3081799"/>
              <a:ext cx="4930140" cy="7221220"/>
            </a:xfrm>
            <a:custGeom>
              <a:avLst/>
              <a:gdLst/>
              <a:ahLst/>
              <a:cxnLst/>
              <a:rect l="l" t="t" r="r" b="b"/>
              <a:pathLst>
                <a:path w="4930140" h="7221220">
                  <a:moveTo>
                    <a:pt x="4393405" y="7220764"/>
                  </a:moveTo>
                  <a:lnTo>
                    <a:pt x="536465" y="7220764"/>
                  </a:lnTo>
                  <a:lnTo>
                    <a:pt x="487635" y="7218572"/>
                  </a:lnTo>
                  <a:lnTo>
                    <a:pt x="440034" y="7212121"/>
                  </a:lnTo>
                  <a:lnTo>
                    <a:pt x="393850" y="7201601"/>
                  </a:lnTo>
                  <a:lnTo>
                    <a:pt x="349274" y="7187202"/>
                  </a:lnTo>
                  <a:lnTo>
                    <a:pt x="306494" y="7169112"/>
                  </a:lnTo>
                  <a:lnTo>
                    <a:pt x="265699" y="7147521"/>
                  </a:lnTo>
                  <a:lnTo>
                    <a:pt x="227080" y="7122619"/>
                  </a:lnTo>
                  <a:lnTo>
                    <a:pt x="190826" y="7094595"/>
                  </a:lnTo>
                  <a:lnTo>
                    <a:pt x="157126" y="7063638"/>
                  </a:lnTo>
                  <a:lnTo>
                    <a:pt x="126169" y="7029937"/>
                  </a:lnTo>
                  <a:lnTo>
                    <a:pt x="98144" y="6993683"/>
                  </a:lnTo>
                  <a:lnTo>
                    <a:pt x="73242" y="6955064"/>
                  </a:lnTo>
                  <a:lnTo>
                    <a:pt x="51652" y="6914270"/>
                  </a:lnTo>
                  <a:lnTo>
                    <a:pt x="33562" y="6871490"/>
                  </a:lnTo>
                  <a:lnTo>
                    <a:pt x="19162" y="6826913"/>
                  </a:lnTo>
                  <a:lnTo>
                    <a:pt x="8643" y="6780730"/>
                  </a:lnTo>
                  <a:lnTo>
                    <a:pt x="2192" y="6733128"/>
                  </a:lnTo>
                  <a:lnTo>
                    <a:pt x="0" y="6684299"/>
                  </a:lnTo>
                  <a:lnTo>
                    <a:pt x="0" y="536465"/>
                  </a:lnTo>
                  <a:lnTo>
                    <a:pt x="2192" y="487635"/>
                  </a:lnTo>
                  <a:lnTo>
                    <a:pt x="8643" y="440034"/>
                  </a:lnTo>
                  <a:lnTo>
                    <a:pt x="19162" y="393850"/>
                  </a:lnTo>
                  <a:lnTo>
                    <a:pt x="33562" y="349274"/>
                  </a:lnTo>
                  <a:lnTo>
                    <a:pt x="51652" y="306494"/>
                  </a:lnTo>
                  <a:lnTo>
                    <a:pt x="73242" y="265699"/>
                  </a:lnTo>
                  <a:lnTo>
                    <a:pt x="98144" y="227080"/>
                  </a:lnTo>
                  <a:lnTo>
                    <a:pt x="126169" y="190826"/>
                  </a:lnTo>
                  <a:lnTo>
                    <a:pt x="157126" y="157126"/>
                  </a:lnTo>
                  <a:lnTo>
                    <a:pt x="190826" y="126169"/>
                  </a:lnTo>
                  <a:lnTo>
                    <a:pt x="227080" y="98144"/>
                  </a:lnTo>
                  <a:lnTo>
                    <a:pt x="265699" y="73242"/>
                  </a:lnTo>
                  <a:lnTo>
                    <a:pt x="306494" y="51652"/>
                  </a:lnTo>
                  <a:lnTo>
                    <a:pt x="349274" y="33562"/>
                  </a:lnTo>
                  <a:lnTo>
                    <a:pt x="393850" y="19162"/>
                  </a:lnTo>
                  <a:lnTo>
                    <a:pt x="440034" y="8643"/>
                  </a:lnTo>
                  <a:lnTo>
                    <a:pt x="487635" y="2192"/>
                  </a:lnTo>
                  <a:lnTo>
                    <a:pt x="536465" y="0"/>
                  </a:lnTo>
                  <a:lnTo>
                    <a:pt x="4393405" y="0"/>
                  </a:lnTo>
                  <a:lnTo>
                    <a:pt x="4442235" y="2192"/>
                  </a:lnTo>
                  <a:lnTo>
                    <a:pt x="4489836" y="8643"/>
                  </a:lnTo>
                  <a:lnTo>
                    <a:pt x="4536020" y="19162"/>
                  </a:lnTo>
                  <a:lnTo>
                    <a:pt x="4580596" y="33562"/>
                  </a:lnTo>
                  <a:lnTo>
                    <a:pt x="4623376" y="51652"/>
                  </a:lnTo>
                  <a:lnTo>
                    <a:pt x="4664170" y="73242"/>
                  </a:lnTo>
                  <a:lnTo>
                    <a:pt x="4702789" y="98144"/>
                  </a:lnTo>
                  <a:lnTo>
                    <a:pt x="4739044" y="126169"/>
                  </a:lnTo>
                  <a:lnTo>
                    <a:pt x="4772744" y="157126"/>
                  </a:lnTo>
                  <a:lnTo>
                    <a:pt x="4803701" y="190826"/>
                  </a:lnTo>
                  <a:lnTo>
                    <a:pt x="4831726" y="227080"/>
                  </a:lnTo>
                  <a:lnTo>
                    <a:pt x="4856628" y="265699"/>
                  </a:lnTo>
                  <a:lnTo>
                    <a:pt x="4878218" y="306494"/>
                  </a:lnTo>
                  <a:lnTo>
                    <a:pt x="4896308" y="349274"/>
                  </a:lnTo>
                  <a:lnTo>
                    <a:pt x="4910707" y="393850"/>
                  </a:lnTo>
                  <a:lnTo>
                    <a:pt x="4921227" y="440034"/>
                  </a:lnTo>
                  <a:lnTo>
                    <a:pt x="4927678" y="487635"/>
                  </a:lnTo>
                  <a:lnTo>
                    <a:pt x="4929870" y="536465"/>
                  </a:lnTo>
                  <a:lnTo>
                    <a:pt x="4929870" y="6684299"/>
                  </a:lnTo>
                  <a:lnTo>
                    <a:pt x="4927678" y="6733128"/>
                  </a:lnTo>
                  <a:lnTo>
                    <a:pt x="4921227" y="6780730"/>
                  </a:lnTo>
                  <a:lnTo>
                    <a:pt x="4910707" y="6826913"/>
                  </a:lnTo>
                  <a:lnTo>
                    <a:pt x="4896308" y="6871490"/>
                  </a:lnTo>
                  <a:lnTo>
                    <a:pt x="4878218" y="6914270"/>
                  </a:lnTo>
                  <a:lnTo>
                    <a:pt x="4856628" y="6955064"/>
                  </a:lnTo>
                  <a:lnTo>
                    <a:pt x="4831726" y="6993683"/>
                  </a:lnTo>
                  <a:lnTo>
                    <a:pt x="4803701" y="7029937"/>
                  </a:lnTo>
                  <a:lnTo>
                    <a:pt x="4772744" y="7063638"/>
                  </a:lnTo>
                  <a:lnTo>
                    <a:pt x="4739044" y="7094595"/>
                  </a:lnTo>
                  <a:lnTo>
                    <a:pt x="4702789" y="7122619"/>
                  </a:lnTo>
                  <a:lnTo>
                    <a:pt x="4664170" y="7147521"/>
                  </a:lnTo>
                  <a:lnTo>
                    <a:pt x="4623376" y="7169112"/>
                  </a:lnTo>
                  <a:lnTo>
                    <a:pt x="4580596" y="7187202"/>
                  </a:lnTo>
                  <a:lnTo>
                    <a:pt x="4536020" y="7201601"/>
                  </a:lnTo>
                  <a:lnTo>
                    <a:pt x="4489836" y="7212121"/>
                  </a:lnTo>
                  <a:lnTo>
                    <a:pt x="4442235" y="7218572"/>
                  </a:lnTo>
                  <a:lnTo>
                    <a:pt x="4393405" y="7220764"/>
                  </a:lnTo>
                  <a:close/>
                </a:path>
              </a:pathLst>
            </a:custGeom>
            <a:ln w="10470">
              <a:solidFill>
                <a:srgbClr val="4150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596" y="3246424"/>
              <a:ext cx="4842501" cy="69003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72848" y="3319721"/>
              <a:ext cx="4722369" cy="674200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221253" y="3593651"/>
            <a:ext cx="4692015" cy="43665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450"/>
              </a:spcBef>
            </a:pPr>
            <a:r>
              <a:rPr sz="3700" b="1" spc="-10" dirty="0">
                <a:solidFill>
                  <a:srgbClr val="453A90"/>
                </a:solidFill>
                <a:latin typeface="Arial"/>
                <a:cs typeface="Arial"/>
              </a:rPr>
              <a:t>ПО </a:t>
            </a:r>
            <a:r>
              <a:rPr sz="3700" b="1" spc="-55" dirty="0">
                <a:solidFill>
                  <a:srgbClr val="453A90"/>
                </a:solidFill>
                <a:latin typeface="Arial"/>
                <a:cs typeface="Arial"/>
              </a:rPr>
              <a:t>ИТОГАМ </a:t>
            </a:r>
            <a:r>
              <a:rPr sz="3700" b="1" spc="-5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lang="ru-RU" sz="3700" b="1" spc="-140" dirty="0" smtClean="0">
                <a:solidFill>
                  <a:srgbClr val="453A90"/>
                </a:solidFill>
                <a:latin typeface="Arial"/>
                <a:cs typeface="Arial"/>
              </a:rPr>
              <a:t>СОБРАНИЯ </a:t>
            </a:r>
            <a:r>
              <a:rPr sz="3700" b="1" spc="-140" dirty="0" smtClean="0">
                <a:solidFill>
                  <a:srgbClr val="453A90"/>
                </a:solidFill>
                <a:latin typeface="Arial"/>
                <a:cs typeface="Arial"/>
              </a:rPr>
              <a:t>ОФОРМЛЯЕТСЯ </a:t>
            </a:r>
            <a:r>
              <a:rPr sz="3700" b="1" spc="-135" dirty="0" smtClean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95" dirty="0">
                <a:solidFill>
                  <a:srgbClr val="453A90"/>
                </a:solidFill>
                <a:latin typeface="Arial"/>
                <a:cs typeface="Arial"/>
              </a:rPr>
              <a:t>РЕШЕНИЕ </a:t>
            </a:r>
            <a:r>
              <a:rPr sz="3700" b="1" spc="-190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30" dirty="0">
                <a:solidFill>
                  <a:srgbClr val="453A90"/>
                </a:solidFill>
                <a:latin typeface="Arial"/>
                <a:cs typeface="Arial"/>
              </a:rPr>
              <a:t>ЗАСЕДАНИЯ </a:t>
            </a:r>
            <a:r>
              <a:rPr sz="3700" b="1" spc="-12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75" dirty="0">
                <a:solidFill>
                  <a:srgbClr val="453A90"/>
                </a:solidFill>
                <a:latin typeface="Arial"/>
                <a:cs typeface="Arial"/>
              </a:rPr>
              <a:t>ОБЩЕГО</a:t>
            </a:r>
            <a:r>
              <a:rPr sz="3700" b="1" spc="-75" dirty="0">
                <a:solidFill>
                  <a:srgbClr val="453A90"/>
                </a:solidFill>
                <a:latin typeface="Arial"/>
                <a:cs typeface="Arial"/>
              </a:rPr>
              <a:t> </a:t>
            </a:r>
            <a:r>
              <a:rPr sz="3700" b="1" spc="-145" dirty="0">
                <a:solidFill>
                  <a:srgbClr val="453A90"/>
                </a:solidFill>
                <a:latin typeface="Arial"/>
                <a:cs typeface="Arial"/>
              </a:rPr>
              <a:t>СОБРАНИЯ  </a:t>
            </a:r>
            <a:r>
              <a:rPr sz="3700" b="1" spc="-114" dirty="0">
                <a:solidFill>
                  <a:srgbClr val="453A90"/>
                </a:solidFill>
                <a:latin typeface="Arial"/>
                <a:cs typeface="Arial"/>
              </a:rPr>
              <a:t>ПЕРВИЧНОГО </a:t>
            </a:r>
            <a:r>
              <a:rPr sz="3700" b="1" spc="-110" dirty="0">
                <a:solidFill>
                  <a:srgbClr val="453A90"/>
                </a:solidFill>
                <a:latin typeface="Arial"/>
                <a:cs typeface="Arial"/>
              </a:rPr>
              <a:t> ОТДЕЛЕНИЯ</a:t>
            </a:r>
            <a:endParaRPr sz="3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3A9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266</Words>
  <Application>Microsoft Office PowerPoint</Application>
  <PresentationFormat>Произвольный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ПОРЯДОК СОЗДАНИЯ  ПЕРВИЧНОГО ОТДЕЛЕНИЯ</vt:lpstr>
      <vt:lpstr>РЕКОМЕНДУЕМЫЙ ФОРМАТ ЦЕРЕМОНИИ  ОТКРЫТИЯ ПЕРВИЧНОГО ОТДЕЛЕНИЯ  РДДМ «ДВИЖЕНИЕ ПЕРВЫХ»: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Vosp</dc:creator>
  <cp:lastModifiedBy>Vosp</cp:lastModifiedBy>
  <cp:revision>7</cp:revision>
  <cp:lastPrinted>2023-01-24T13:25:09Z</cp:lastPrinted>
  <dcterms:created xsi:type="dcterms:W3CDTF">2023-01-24T13:08:55Z</dcterms:created>
  <dcterms:modified xsi:type="dcterms:W3CDTF">2023-01-24T15:14:19Z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2023-01-24T00:00:00Z</vt:filetime>
  </property>
</Properties>
</file>